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3" r:id="rId3"/>
    <p:sldId id="264" r:id="rId4"/>
    <p:sldId id="265" r:id="rId5"/>
    <p:sldId id="266" r:id="rId6"/>
    <p:sldId id="268" r:id="rId7"/>
    <p:sldId id="269" r:id="rId8"/>
    <p:sldId id="270" r:id="rId9"/>
    <p:sldId id="272" r:id="rId10"/>
    <p:sldId id="273" r:id="rId11"/>
    <p:sldId id="274" r:id="rId12"/>
    <p:sldId id="275" r:id="rId13"/>
    <p:sldId id="276" r:id="rId14"/>
    <p:sldId id="277" r:id="rId15"/>
    <p:sldId id="279" r:id="rId16"/>
    <p:sldId id="286" r:id="rId17"/>
    <p:sldId id="287" r:id="rId18"/>
    <p:sldId id="288" r:id="rId19"/>
    <p:sldId id="28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83F514-B768-4792-97EB-64E27A71878C}" v="5" dt="2023-10-06T14:57:58.7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15" autoAdjust="0"/>
    <p:restoredTop sz="94291" autoAdjust="0"/>
  </p:normalViewPr>
  <p:slideViewPr>
    <p:cSldViewPr snapToGrid="0">
      <p:cViewPr>
        <p:scale>
          <a:sx n="75" d="100"/>
          <a:sy n="75" d="100"/>
        </p:scale>
        <p:origin x="210" y="-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47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9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6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4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9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6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933CE8-5D61-4846-B0DD-B5378F14887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1531643-72A7-4696-B21B-3C5090014F3A}">
      <dgm:prSet/>
      <dgm:spPr/>
      <dgm:t>
        <a:bodyPr/>
        <a:lstStyle/>
        <a:p>
          <a:r>
            <a:rPr lang="en-US"/>
            <a:t>In our natural environment, a multitude of plant species remains obscure to the untrained eye of the everyday observer</a:t>
          </a:r>
        </a:p>
      </dgm:t>
    </dgm:pt>
    <dgm:pt modelId="{60B45A32-F285-4C98-B1E9-B2EF922EAF3F}" type="parTrans" cxnId="{05F8C4B6-C08D-489B-AD09-E2D1000CB5FC}">
      <dgm:prSet/>
      <dgm:spPr/>
      <dgm:t>
        <a:bodyPr/>
        <a:lstStyle/>
        <a:p>
          <a:endParaRPr lang="en-US"/>
        </a:p>
      </dgm:t>
    </dgm:pt>
    <dgm:pt modelId="{9F2C0909-18E3-4CC9-A070-9D6D4D79936C}" type="sibTrans" cxnId="{05F8C4B6-C08D-489B-AD09-E2D1000CB5FC}">
      <dgm:prSet/>
      <dgm:spPr/>
      <dgm:t>
        <a:bodyPr/>
        <a:lstStyle/>
        <a:p>
          <a:endParaRPr lang="en-US"/>
        </a:p>
      </dgm:t>
    </dgm:pt>
    <dgm:pt modelId="{DB0BAEC5-0DD5-474A-9A56-E2C77F15D152}">
      <dgm:prSet/>
      <dgm:spPr/>
      <dgm:t>
        <a:bodyPr/>
        <a:lstStyle/>
        <a:p>
          <a:r>
            <a:rPr lang="en-US"/>
            <a:t>To address these challenges, our project endeavors to harness the capabilities of Artificial Intelligence</a:t>
          </a:r>
        </a:p>
      </dgm:t>
    </dgm:pt>
    <dgm:pt modelId="{CAF6851E-D4C7-4683-8324-1BED7ACD5FDD}" type="parTrans" cxnId="{3B71BD4E-AEAA-4938-ADEF-4D8FFF66753A}">
      <dgm:prSet/>
      <dgm:spPr/>
      <dgm:t>
        <a:bodyPr/>
        <a:lstStyle/>
        <a:p>
          <a:endParaRPr lang="en-US"/>
        </a:p>
      </dgm:t>
    </dgm:pt>
    <dgm:pt modelId="{777DAB8E-B58B-498A-B3A5-22B89A3B8472}" type="sibTrans" cxnId="{3B71BD4E-AEAA-4938-ADEF-4D8FFF66753A}">
      <dgm:prSet/>
      <dgm:spPr/>
      <dgm:t>
        <a:bodyPr/>
        <a:lstStyle/>
        <a:p>
          <a:endParaRPr lang="en-US"/>
        </a:p>
      </dgm:t>
    </dgm:pt>
    <dgm:pt modelId="{7C1401CC-7ECD-4E22-B866-7FA2241CECE0}">
      <dgm:prSet/>
      <dgm:spPr/>
      <dgm:t>
        <a:bodyPr/>
        <a:lstStyle/>
        <a:p>
          <a:r>
            <a:rPr lang="en-US"/>
            <a:t>Specifically, we aim to create an AI system that can identify plant species and determine their health status by recognizing signs of disease or distress</a:t>
          </a:r>
        </a:p>
      </dgm:t>
    </dgm:pt>
    <dgm:pt modelId="{46E74685-BA60-4B43-81C0-D4B94ADDAB0E}" type="parTrans" cxnId="{B0FA84F3-94E7-4373-BA73-79CD261C0822}">
      <dgm:prSet/>
      <dgm:spPr/>
      <dgm:t>
        <a:bodyPr/>
        <a:lstStyle/>
        <a:p>
          <a:endParaRPr lang="en-US"/>
        </a:p>
      </dgm:t>
    </dgm:pt>
    <dgm:pt modelId="{5FB9D21C-31AE-4A0A-8743-B36203296DDF}" type="sibTrans" cxnId="{B0FA84F3-94E7-4373-BA73-79CD261C0822}">
      <dgm:prSet/>
      <dgm:spPr/>
      <dgm:t>
        <a:bodyPr/>
        <a:lstStyle/>
        <a:p>
          <a:endParaRPr lang="en-US"/>
        </a:p>
      </dgm:t>
    </dgm:pt>
    <dgm:pt modelId="{689CB662-6658-45AC-B0F2-6ED91817335B}" type="pres">
      <dgm:prSet presAssocID="{1F933CE8-5D61-4846-B0DD-B5378F14887E}" presName="root" presStyleCnt="0">
        <dgm:presLayoutVars>
          <dgm:dir/>
          <dgm:resizeHandles val="exact"/>
        </dgm:presLayoutVars>
      </dgm:prSet>
      <dgm:spPr/>
    </dgm:pt>
    <dgm:pt modelId="{3236FD1F-D0A0-4827-9A56-A00CE690ACE8}" type="pres">
      <dgm:prSet presAssocID="{D1531643-72A7-4696-B21B-3C5090014F3A}" presName="compNode" presStyleCnt="0"/>
      <dgm:spPr/>
    </dgm:pt>
    <dgm:pt modelId="{6C136523-DB51-49E7-A6FC-C8CFDE0543C1}" type="pres">
      <dgm:prSet presAssocID="{D1531643-72A7-4696-B21B-3C5090014F3A}" presName="bgRect" presStyleLbl="bgShp" presStyleIdx="0" presStyleCnt="3"/>
      <dgm:spPr/>
    </dgm:pt>
    <dgm:pt modelId="{6759D00F-8D41-40F2-8F63-BEC06855287C}" type="pres">
      <dgm:prSet presAssocID="{D1531643-72A7-4696-B21B-3C5090014F3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3DDE3BA0-B200-4B32-95F0-F2B344CCD7C8}" type="pres">
      <dgm:prSet presAssocID="{D1531643-72A7-4696-B21B-3C5090014F3A}" presName="spaceRect" presStyleCnt="0"/>
      <dgm:spPr/>
    </dgm:pt>
    <dgm:pt modelId="{192B07AC-7341-4AB8-BBD6-B9002A54FA0C}" type="pres">
      <dgm:prSet presAssocID="{D1531643-72A7-4696-B21B-3C5090014F3A}" presName="parTx" presStyleLbl="revTx" presStyleIdx="0" presStyleCnt="3">
        <dgm:presLayoutVars>
          <dgm:chMax val="0"/>
          <dgm:chPref val="0"/>
        </dgm:presLayoutVars>
      </dgm:prSet>
      <dgm:spPr/>
    </dgm:pt>
    <dgm:pt modelId="{3487F267-3D57-46E0-9F60-8F5B9620B778}" type="pres">
      <dgm:prSet presAssocID="{9F2C0909-18E3-4CC9-A070-9D6D4D79936C}" presName="sibTrans" presStyleCnt="0"/>
      <dgm:spPr/>
    </dgm:pt>
    <dgm:pt modelId="{DCD45181-D9E7-47B6-9C40-23AA176F44A4}" type="pres">
      <dgm:prSet presAssocID="{DB0BAEC5-0DD5-474A-9A56-E2C77F15D152}" presName="compNode" presStyleCnt="0"/>
      <dgm:spPr/>
    </dgm:pt>
    <dgm:pt modelId="{BBB4A615-0004-4B23-A2AC-BFFCF7E375D5}" type="pres">
      <dgm:prSet presAssocID="{DB0BAEC5-0DD5-474A-9A56-E2C77F15D152}" presName="bgRect" presStyleLbl="bgShp" presStyleIdx="1" presStyleCnt="3"/>
      <dgm:spPr/>
    </dgm:pt>
    <dgm:pt modelId="{76EB4B27-C95F-4A0C-8591-AEB8D6FB7740}" type="pres">
      <dgm:prSet presAssocID="{DB0BAEC5-0DD5-474A-9A56-E2C77F15D15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9DD3C4A-609E-4D84-95CD-DBD825E62DCB}" type="pres">
      <dgm:prSet presAssocID="{DB0BAEC5-0DD5-474A-9A56-E2C77F15D152}" presName="spaceRect" presStyleCnt="0"/>
      <dgm:spPr/>
    </dgm:pt>
    <dgm:pt modelId="{0DD8E51F-6DA7-43F6-8090-CF23371F9674}" type="pres">
      <dgm:prSet presAssocID="{DB0BAEC5-0DD5-474A-9A56-E2C77F15D152}" presName="parTx" presStyleLbl="revTx" presStyleIdx="1" presStyleCnt="3">
        <dgm:presLayoutVars>
          <dgm:chMax val="0"/>
          <dgm:chPref val="0"/>
        </dgm:presLayoutVars>
      </dgm:prSet>
      <dgm:spPr/>
    </dgm:pt>
    <dgm:pt modelId="{417E5DE8-3961-4273-8E1F-739FD4A84246}" type="pres">
      <dgm:prSet presAssocID="{777DAB8E-B58B-498A-B3A5-22B89A3B8472}" presName="sibTrans" presStyleCnt="0"/>
      <dgm:spPr/>
    </dgm:pt>
    <dgm:pt modelId="{97120AC0-AEB2-42F9-8335-889493F399B5}" type="pres">
      <dgm:prSet presAssocID="{7C1401CC-7ECD-4E22-B866-7FA2241CECE0}" presName="compNode" presStyleCnt="0"/>
      <dgm:spPr/>
    </dgm:pt>
    <dgm:pt modelId="{AF06D84F-DCA5-40E2-838E-F96806B9C3FB}" type="pres">
      <dgm:prSet presAssocID="{7C1401CC-7ECD-4E22-B866-7FA2241CECE0}" presName="bgRect" presStyleLbl="bgShp" presStyleIdx="2" presStyleCnt="3"/>
      <dgm:spPr/>
    </dgm:pt>
    <dgm:pt modelId="{868F296C-001F-4DAE-AC2F-A97D30439D80}" type="pres">
      <dgm:prSet presAssocID="{7C1401CC-7ECD-4E22-B866-7FA2241CECE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90273628-5E20-4E3E-B502-5F279D1805E6}" type="pres">
      <dgm:prSet presAssocID="{7C1401CC-7ECD-4E22-B866-7FA2241CECE0}" presName="spaceRect" presStyleCnt="0"/>
      <dgm:spPr/>
    </dgm:pt>
    <dgm:pt modelId="{3AA5BC16-34D1-4BBF-BB3C-5AAFD32A4EFA}" type="pres">
      <dgm:prSet presAssocID="{7C1401CC-7ECD-4E22-B866-7FA2241CECE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C60401E-C4EC-40C5-AE7C-414CD1A5F604}" type="presOf" srcId="{7C1401CC-7ECD-4E22-B866-7FA2241CECE0}" destId="{3AA5BC16-34D1-4BBF-BB3C-5AAFD32A4EFA}" srcOrd="0" destOrd="0" presId="urn:microsoft.com/office/officeart/2018/2/layout/IconVerticalSolidList"/>
    <dgm:cxn modelId="{3B71BD4E-AEAA-4938-ADEF-4D8FFF66753A}" srcId="{1F933CE8-5D61-4846-B0DD-B5378F14887E}" destId="{DB0BAEC5-0DD5-474A-9A56-E2C77F15D152}" srcOrd="1" destOrd="0" parTransId="{CAF6851E-D4C7-4683-8324-1BED7ACD5FDD}" sibTransId="{777DAB8E-B58B-498A-B3A5-22B89A3B8472}"/>
    <dgm:cxn modelId="{05F8C4B6-C08D-489B-AD09-E2D1000CB5FC}" srcId="{1F933CE8-5D61-4846-B0DD-B5378F14887E}" destId="{D1531643-72A7-4696-B21B-3C5090014F3A}" srcOrd="0" destOrd="0" parTransId="{60B45A32-F285-4C98-B1E9-B2EF922EAF3F}" sibTransId="{9F2C0909-18E3-4CC9-A070-9D6D4D79936C}"/>
    <dgm:cxn modelId="{100C42B8-9502-43FF-90B9-DF101284501E}" type="presOf" srcId="{1F933CE8-5D61-4846-B0DD-B5378F14887E}" destId="{689CB662-6658-45AC-B0F2-6ED91817335B}" srcOrd="0" destOrd="0" presId="urn:microsoft.com/office/officeart/2018/2/layout/IconVerticalSolidList"/>
    <dgm:cxn modelId="{FFFBD1CD-B5CE-4DAF-A54F-3CE098E8FAB1}" type="presOf" srcId="{D1531643-72A7-4696-B21B-3C5090014F3A}" destId="{192B07AC-7341-4AB8-BBD6-B9002A54FA0C}" srcOrd="0" destOrd="0" presId="urn:microsoft.com/office/officeart/2018/2/layout/IconVerticalSolidList"/>
    <dgm:cxn modelId="{7EAB0EE4-8DE9-42F2-B634-240C5339E6BC}" type="presOf" srcId="{DB0BAEC5-0DD5-474A-9A56-E2C77F15D152}" destId="{0DD8E51F-6DA7-43F6-8090-CF23371F9674}" srcOrd="0" destOrd="0" presId="urn:microsoft.com/office/officeart/2018/2/layout/IconVerticalSolidList"/>
    <dgm:cxn modelId="{B0FA84F3-94E7-4373-BA73-79CD261C0822}" srcId="{1F933CE8-5D61-4846-B0DD-B5378F14887E}" destId="{7C1401CC-7ECD-4E22-B866-7FA2241CECE0}" srcOrd="2" destOrd="0" parTransId="{46E74685-BA60-4B43-81C0-D4B94ADDAB0E}" sibTransId="{5FB9D21C-31AE-4A0A-8743-B36203296DDF}"/>
    <dgm:cxn modelId="{5B2A8E61-7C0C-4BAF-8929-55842FBC89F0}" type="presParOf" srcId="{689CB662-6658-45AC-B0F2-6ED91817335B}" destId="{3236FD1F-D0A0-4827-9A56-A00CE690ACE8}" srcOrd="0" destOrd="0" presId="urn:microsoft.com/office/officeart/2018/2/layout/IconVerticalSolidList"/>
    <dgm:cxn modelId="{CED9EF56-69F2-4C26-BEE3-E33E4B8904D7}" type="presParOf" srcId="{3236FD1F-D0A0-4827-9A56-A00CE690ACE8}" destId="{6C136523-DB51-49E7-A6FC-C8CFDE0543C1}" srcOrd="0" destOrd="0" presId="urn:microsoft.com/office/officeart/2018/2/layout/IconVerticalSolidList"/>
    <dgm:cxn modelId="{48FC8ACB-2A10-4260-9326-0C00E53282B2}" type="presParOf" srcId="{3236FD1F-D0A0-4827-9A56-A00CE690ACE8}" destId="{6759D00F-8D41-40F2-8F63-BEC06855287C}" srcOrd="1" destOrd="0" presId="urn:microsoft.com/office/officeart/2018/2/layout/IconVerticalSolidList"/>
    <dgm:cxn modelId="{58321204-87F1-4C37-903B-421E6F89CE95}" type="presParOf" srcId="{3236FD1F-D0A0-4827-9A56-A00CE690ACE8}" destId="{3DDE3BA0-B200-4B32-95F0-F2B344CCD7C8}" srcOrd="2" destOrd="0" presId="urn:microsoft.com/office/officeart/2018/2/layout/IconVerticalSolidList"/>
    <dgm:cxn modelId="{1A50433B-D96F-4B4E-95D0-0E6C5BC3DF1A}" type="presParOf" srcId="{3236FD1F-D0A0-4827-9A56-A00CE690ACE8}" destId="{192B07AC-7341-4AB8-BBD6-B9002A54FA0C}" srcOrd="3" destOrd="0" presId="urn:microsoft.com/office/officeart/2018/2/layout/IconVerticalSolidList"/>
    <dgm:cxn modelId="{8CBC5371-B9F2-4FDB-8C7C-15C65AF54066}" type="presParOf" srcId="{689CB662-6658-45AC-B0F2-6ED91817335B}" destId="{3487F267-3D57-46E0-9F60-8F5B9620B778}" srcOrd="1" destOrd="0" presId="urn:microsoft.com/office/officeart/2018/2/layout/IconVerticalSolidList"/>
    <dgm:cxn modelId="{3F76C045-3DF7-43CD-8BAD-785C508CC5C6}" type="presParOf" srcId="{689CB662-6658-45AC-B0F2-6ED91817335B}" destId="{DCD45181-D9E7-47B6-9C40-23AA176F44A4}" srcOrd="2" destOrd="0" presId="urn:microsoft.com/office/officeart/2018/2/layout/IconVerticalSolidList"/>
    <dgm:cxn modelId="{43F9406A-FAC7-465E-A210-21FB8D664A5F}" type="presParOf" srcId="{DCD45181-D9E7-47B6-9C40-23AA176F44A4}" destId="{BBB4A615-0004-4B23-A2AC-BFFCF7E375D5}" srcOrd="0" destOrd="0" presId="urn:microsoft.com/office/officeart/2018/2/layout/IconVerticalSolidList"/>
    <dgm:cxn modelId="{C4D90A8C-47AC-476F-B8CC-10925635247C}" type="presParOf" srcId="{DCD45181-D9E7-47B6-9C40-23AA176F44A4}" destId="{76EB4B27-C95F-4A0C-8591-AEB8D6FB7740}" srcOrd="1" destOrd="0" presId="urn:microsoft.com/office/officeart/2018/2/layout/IconVerticalSolidList"/>
    <dgm:cxn modelId="{F76709D3-6726-4775-A50F-1BC06DDA15AA}" type="presParOf" srcId="{DCD45181-D9E7-47B6-9C40-23AA176F44A4}" destId="{09DD3C4A-609E-4D84-95CD-DBD825E62DCB}" srcOrd="2" destOrd="0" presId="urn:microsoft.com/office/officeart/2018/2/layout/IconVerticalSolidList"/>
    <dgm:cxn modelId="{EF2186DE-FE5C-4285-84BC-6D34E83D3FC6}" type="presParOf" srcId="{DCD45181-D9E7-47B6-9C40-23AA176F44A4}" destId="{0DD8E51F-6DA7-43F6-8090-CF23371F9674}" srcOrd="3" destOrd="0" presId="urn:microsoft.com/office/officeart/2018/2/layout/IconVerticalSolidList"/>
    <dgm:cxn modelId="{440AE99E-D88B-4020-9698-B3155E8042C8}" type="presParOf" srcId="{689CB662-6658-45AC-B0F2-6ED91817335B}" destId="{417E5DE8-3961-4273-8E1F-739FD4A84246}" srcOrd="3" destOrd="0" presId="urn:microsoft.com/office/officeart/2018/2/layout/IconVerticalSolidList"/>
    <dgm:cxn modelId="{001E2AE0-4C01-4925-B5C5-20145A5BF768}" type="presParOf" srcId="{689CB662-6658-45AC-B0F2-6ED91817335B}" destId="{97120AC0-AEB2-42F9-8335-889493F399B5}" srcOrd="4" destOrd="0" presId="urn:microsoft.com/office/officeart/2018/2/layout/IconVerticalSolidList"/>
    <dgm:cxn modelId="{A1283D7F-DD5B-4E3F-9DA9-ED6DF17BDD34}" type="presParOf" srcId="{97120AC0-AEB2-42F9-8335-889493F399B5}" destId="{AF06D84F-DCA5-40E2-838E-F96806B9C3FB}" srcOrd="0" destOrd="0" presId="urn:microsoft.com/office/officeart/2018/2/layout/IconVerticalSolidList"/>
    <dgm:cxn modelId="{198C104A-E910-4EE5-B695-163280C0F79E}" type="presParOf" srcId="{97120AC0-AEB2-42F9-8335-889493F399B5}" destId="{868F296C-001F-4DAE-AC2F-A97D30439D80}" srcOrd="1" destOrd="0" presId="urn:microsoft.com/office/officeart/2018/2/layout/IconVerticalSolidList"/>
    <dgm:cxn modelId="{A01F1155-19A4-426C-A4C5-CA85F2F43765}" type="presParOf" srcId="{97120AC0-AEB2-42F9-8335-889493F399B5}" destId="{90273628-5E20-4E3E-B502-5F279D1805E6}" srcOrd="2" destOrd="0" presId="urn:microsoft.com/office/officeart/2018/2/layout/IconVerticalSolidList"/>
    <dgm:cxn modelId="{F6FE8DE2-056E-4673-83F5-D1B8853C991B}" type="presParOf" srcId="{97120AC0-AEB2-42F9-8335-889493F399B5}" destId="{3AA5BC16-34D1-4BBF-BB3C-5AAFD32A4EF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BB40B89-7FA3-41E6-96B0-B361A9360681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F2AC11F-9890-4D40-9D45-468E8BD0DD35}">
      <dgm:prSet/>
      <dgm:spPr/>
      <dgm:t>
        <a:bodyPr/>
        <a:lstStyle/>
        <a:p>
          <a:pPr>
            <a:defRPr cap="all"/>
          </a:pPr>
          <a:r>
            <a:rPr lang="en-US"/>
            <a:t>Guarantee the system's reliability for timely notifications and alerts</a:t>
          </a:r>
        </a:p>
      </dgm:t>
    </dgm:pt>
    <dgm:pt modelId="{C283EA34-84EF-4D98-80CC-5F4D09E4AAA5}" type="parTrans" cxnId="{4FBC5BD5-D8BB-471C-A731-8E1FAFA9442B}">
      <dgm:prSet/>
      <dgm:spPr/>
      <dgm:t>
        <a:bodyPr/>
        <a:lstStyle/>
        <a:p>
          <a:endParaRPr lang="en-US"/>
        </a:p>
      </dgm:t>
    </dgm:pt>
    <dgm:pt modelId="{2074215F-5D27-4618-A353-E971C282917A}" type="sibTrans" cxnId="{4FBC5BD5-D8BB-471C-A731-8E1FAFA9442B}">
      <dgm:prSet/>
      <dgm:spPr/>
      <dgm:t>
        <a:bodyPr/>
        <a:lstStyle/>
        <a:p>
          <a:endParaRPr lang="en-US"/>
        </a:p>
      </dgm:t>
    </dgm:pt>
    <dgm:pt modelId="{8B1D6D73-4053-4D7F-B582-C9171761B54E}">
      <dgm:prSet/>
      <dgm:spPr/>
      <dgm:t>
        <a:bodyPr/>
        <a:lstStyle/>
        <a:p>
          <a:pPr>
            <a:defRPr cap="all"/>
          </a:pPr>
          <a:r>
            <a:rPr lang="en-US"/>
            <a:t>Maintainability Design the system for easy maintenance and updates</a:t>
          </a:r>
        </a:p>
      </dgm:t>
    </dgm:pt>
    <dgm:pt modelId="{A64CFD13-6AE8-46BB-AEF3-6750C533E857}" type="parTrans" cxnId="{7BE6AE50-06EA-4041-AE3C-8FE1EE9CD6D6}">
      <dgm:prSet/>
      <dgm:spPr/>
      <dgm:t>
        <a:bodyPr/>
        <a:lstStyle/>
        <a:p>
          <a:endParaRPr lang="en-US"/>
        </a:p>
      </dgm:t>
    </dgm:pt>
    <dgm:pt modelId="{110B5087-9A58-4079-842D-D9A53510B822}" type="sibTrans" cxnId="{7BE6AE50-06EA-4041-AE3C-8FE1EE9CD6D6}">
      <dgm:prSet/>
      <dgm:spPr/>
      <dgm:t>
        <a:bodyPr/>
        <a:lstStyle/>
        <a:p>
          <a:endParaRPr lang="en-US"/>
        </a:p>
      </dgm:t>
    </dgm:pt>
    <dgm:pt modelId="{FF3CA0A5-08C9-495B-AE04-62B762D3A414}">
      <dgm:prSet/>
      <dgm:spPr/>
      <dgm:t>
        <a:bodyPr/>
        <a:lstStyle/>
        <a:p>
          <a:pPr>
            <a:defRPr cap="all"/>
          </a:pPr>
          <a:r>
            <a:rPr lang="en-US"/>
            <a:t>Security Implement security measures to protect user data and system integrity</a:t>
          </a:r>
        </a:p>
      </dgm:t>
    </dgm:pt>
    <dgm:pt modelId="{15761590-1783-44C8-ACDB-D0D4AB92EDD7}" type="parTrans" cxnId="{A719DC55-27DB-4CEF-B2CB-477CAA7487A0}">
      <dgm:prSet/>
      <dgm:spPr/>
      <dgm:t>
        <a:bodyPr/>
        <a:lstStyle/>
        <a:p>
          <a:endParaRPr lang="en-US"/>
        </a:p>
      </dgm:t>
    </dgm:pt>
    <dgm:pt modelId="{23533407-B3ED-44ED-A460-3D98CCF53E5D}" type="sibTrans" cxnId="{A719DC55-27DB-4CEF-B2CB-477CAA7487A0}">
      <dgm:prSet/>
      <dgm:spPr/>
      <dgm:t>
        <a:bodyPr/>
        <a:lstStyle/>
        <a:p>
          <a:endParaRPr lang="en-US"/>
        </a:p>
      </dgm:t>
    </dgm:pt>
    <dgm:pt modelId="{4DDAE9C4-86E1-4312-834F-A7FBE7FB3D61}" type="pres">
      <dgm:prSet presAssocID="{CBB40B89-7FA3-41E6-96B0-B361A9360681}" presName="root" presStyleCnt="0">
        <dgm:presLayoutVars>
          <dgm:dir/>
          <dgm:resizeHandles val="exact"/>
        </dgm:presLayoutVars>
      </dgm:prSet>
      <dgm:spPr/>
    </dgm:pt>
    <dgm:pt modelId="{BA84074B-5531-4188-A9C4-0A16F5E60854}" type="pres">
      <dgm:prSet presAssocID="{7F2AC11F-9890-4D40-9D45-468E8BD0DD35}" presName="compNode" presStyleCnt="0"/>
      <dgm:spPr/>
    </dgm:pt>
    <dgm:pt modelId="{7E0254AB-7534-4E65-A0F6-7E2CE6904918}" type="pres">
      <dgm:prSet presAssocID="{7F2AC11F-9890-4D40-9D45-468E8BD0DD3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CEA45C27-1EB6-4F48-B43E-3D40668427FC}" type="pres">
      <dgm:prSet presAssocID="{7F2AC11F-9890-4D40-9D45-468E8BD0DD3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C1015AAA-36EC-4A53-B139-8B9F2186348D}" type="pres">
      <dgm:prSet presAssocID="{7F2AC11F-9890-4D40-9D45-468E8BD0DD35}" presName="spaceRect" presStyleCnt="0"/>
      <dgm:spPr/>
    </dgm:pt>
    <dgm:pt modelId="{F6D1E507-2293-4530-BFEC-F78BB7F6C9B7}" type="pres">
      <dgm:prSet presAssocID="{7F2AC11F-9890-4D40-9D45-468E8BD0DD35}" presName="textRect" presStyleLbl="revTx" presStyleIdx="0" presStyleCnt="3">
        <dgm:presLayoutVars>
          <dgm:chMax val="1"/>
          <dgm:chPref val="1"/>
        </dgm:presLayoutVars>
      </dgm:prSet>
      <dgm:spPr/>
    </dgm:pt>
    <dgm:pt modelId="{42E9985E-EA12-467E-B97F-12A47EF3F167}" type="pres">
      <dgm:prSet presAssocID="{2074215F-5D27-4618-A353-E971C282917A}" presName="sibTrans" presStyleCnt="0"/>
      <dgm:spPr/>
    </dgm:pt>
    <dgm:pt modelId="{09300526-4577-4ABB-8D6A-B6E2770FB92F}" type="pres">
      <dgm:prSet presAssocID="{8B1D6D73-4053-4D7F-B582-C9171761B54E}" presName="compNode" presStyleCnt="0"/>
      <dgm:spPr/>
    </dgm:pt>
    <dgm:pt modelId="{2C8993C5-0561-445A-A71E-B9A324A3784B}" type="pres">
      <dgm:prSet presAssocID="{8B1D6D73-4053-4D7F-B582-C9171761B54E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6FAE6B3-CA90-4C85-8517-E85D1C5C97C2}" type="pres">
      <dgm:prSet presAssocID="{8B1D6D73-4053-4D7F-B582-C9171761B54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E2E72098-09E6-4351-91C2-D5513233EA57}" type="pres">
      <dgm:prSet presAssocID="{8B1D6D73-4053-4D7F-B582-C9171761B54E}" presName="spaceRect" presStyleCnt="0"/>
      <dgm:spPr/>
    </dgm:pt>
    <dgm:pt modelId="{C8062791-B2BB-4E49-824C-D33D51B8654E}" type="pres">
      <dgm:prSet presAssocID="{8B1D6D73-4053-4D7F-B582-C9171761B54E}" presName="textRect" presStyleLbl="revTx" presStyleIdx="1" presStyleCnt="3">
        <dgm:presLayoutVars>
          <dgm:chMax val="1"/>
          <dgm:chPref val="1"/>
        </dgm:presLayoutVars>
      </dgm:prSet>
      <dgm:spPr/>
    </dgm:pt>
    <dgm:pt modelId="{475E5521-1AB9-426E-A6EA-CD22EF03D54F}" type="pres">
      <dgm:prSet presAssocID="{110B5087-9A58-4079-842D-D9A53510B822}" presName="sibTrans" presStyleCnt="0"/>
      <dgm:spPr/>
    </dgm:pt>
    <dgm:pt modelId="{FFA32960-41D7-431E-87BE-FC81C2CAAAD9}" type="pres">
      <dgm:prSet presAssocID="{FF3CA0A5-08C9-495B-AE04-62B762D3A414}" presName="compNode" presStyleCnt="0"/>
      <dgm:spPr/>
    </dgm:pt>
    <dgm:pt modelId="{D61392DA-FE30-4342-8451-4B74942E791D}" type="pres">
      <dgm:prSet presAssocID="{FF3CA0A5-08C9-495B-AE04-62B762D3A414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476483D8-692F-4429-953D-1A8B75CDD889}" type="pres">
      <dgm:prSet presAssocID="{FF3CA0A5-08C9-495B-AE04-62B762D3A41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0D60F939-D2A3-4814-9FFC-D7531ABC779C}" type="pres">
      <dgm:prSet presAssocID="{FF3CA0A5-08C9-495B-AE04-62B762D3A414}" presName="spaceRect" presStyleCnt="0"/>
      <dgm:spPr/>
    </dgm:pt>
    <dgm:pt modelId="{B3ACD643-4C36-4CA4-B7FB-4451B4657563}" type="pres">
      <dgm:prSet presAssocID="{FF3CA0A5-08C9-495B-AE04-62B762D3A41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D1F2363-C69D-4612-A004-3C3A22C40B21}" type="presOf" srcId="{FF3CA0A5-08C9-495B-AE04-62B762D3A414}" destId="{B3ACD643-4C36-4CA4-B7FB-4451B4657563}" srcOrd="0" destOrd="0" presId="urn:microsoft.com/office/officeart/2018/5/layout/IconLeafLabelList"/>
    <dgm:cxn modelId="{7BE6AE50-06EA-4041-AE3C-8FE1EE9CD6D6}" srcId="{CBB40B89-7FA3-41E6-96B0-B361A9360681}" destId="{8B1D6D73-4053-4D7F-B582-C9171761B54E}" srcOrd="1" destOrd="0" parTransId="{A64CFD13-6AE8-46BB-AEF3-6750C533E857}" sibTransId="{110B5087-9A58-4079-842D-D9A53510B822}"/>
    <dgm:cxn modelId="{A719DC55-27DB-4CEF-B2CB-477CAA7487A0}" srcId="{CBB40B89-7FA3-41E6-96B0-B361A9360681}" destId="{FF3CA0A5-08C9-495B-AE04-62B762D3A414}" srcOrd="2" destOrd="0" parTransId="{15761590-1783-44C8-ACDB-D0D4AB92EDD7}" sibTransId="{23533407-B3ED-44ED-A460-3D98CCF53E5D}"/>
    <dgm:cxn modelId="{3E3C7C7E-1A62-46CA-9899-6DB4F6F2F548}" type="presOf" srcId="{CBB40B89-7FA3-41E6-96B0-B361A9360681}" destId="{4DDAE9C4-86E1-4312-834F-A7FBE7FB3D61}" srcOrd="0" destOrd="0" presId="urn:microsoft.com/office/officeart/2018/5/layout/IconLeafLabelList"/>
    <dgm:cxn modelId="{1BCC058A-ED6D-4308-92A0-9AF60D9F5EE8}" type="presOf" srcId="{7F2AC11F-9890-4D40-9D45-468E8BD0DD35}" destId="{F6D1E507-2293-4530-BFEC-F78BB7F6C9B7}" srcOrd="0" destOrd="0" presId="urn:microsoft.com/office/officeart/2018/5/layout/IconLeafLabelList"/>
    <dgm:cxn modelId="{6781D0B4-49E6-4CE0-967A-C9A8C6FFB6DF}" type="presOf" srcId="{8B1D6D73-4053-4D7F-B582-C9171761B54E}" destId="{C8062791-B2BB-4E49-824C-D33D51B8654E}" srcOrd="0" destOrd="0" presId="urn:microsoft.com/office/officeart/2018/5/layout/IconLeafLabelList"/>
    <dgm:cxn modelId="{4FBC5BD5-D8BB-471C-A731-8E1FAFA9442B}" srcId="{CBB40B89-7FA3-41E6-96B0-B361A9360681}" destId="{7F2AC11F-9890-4D40-9D45-468E8BD0DD35}" srcOrd="0" destOrd="0" parTransId="{C283EA34-84EF-4D98-80CC-5F4D09E4AAA5}" sibTransId="{2074215F-5D27-4618-A353-E971C282917A}"/>
    <dgm:cxn modelId="{02964EAF-E05F-4358-9CA2-3BB30D180143}" type="presParOf" srcId="{4DDAE9C4-86E1-4312-834F-A7FBE7FB3D61}" destId="{BA84074B-5531-4188-A9C4-0A16F5E60854}" srcOrd="0" destOrd="0" presId="urn:microsoft.com/office/officeart/2018/5/layout/IconLeafLabelList"/>
    <dgm:cxn modelId="{D59AA825-3CBD-4384-97BA-93C40E7C3F7B}" type="presParOf" srcId="{BA84074B-5531-4188-A9C4-0A16F5E60854}" destId="{7E0254AB-7534-4E65-A0F6-7E2CE6904918}" srcOrd="0" destOrd="0" presId="urn:microsoft.com/office/officeart/2018/5/layout/IconLeafLabelList"/>
    <dgm:cxn modelId="{D05E63D3-A945-41E8-9E3C-674EF9C94EB3}" type="presParOf" srcId="{BA84074B-5531-4188-A9C4-0A16F5E60854}" destId="{CEA45C27-1EB6-4F48-B43E-3D40668427FC}" srcOrd="1" destOrd="0" presId="urn:microsoft.com/office/officeart/2018/5/layout/IconLeafLabelList"/>
    <dgm:cxn modelId="{3F3D76E7-102E-4DF1-9325-48039A293235}" type="presParOf" srcId="{BA84074B-5531-4188-A9C4-0A16F5E60854}" destId="{C1015AAA-36EC-4A53-B139-8B9F2186348D}" srcOrd="2" destOrd="0" presId="urn:microsoft.com/office/officeart/2018/5/layout/IconLeafLabelList"/>
    <dgm:cxn modelId="{8D8F6783-CFFD-4DF0-8B7F-CE3EC1F3AF7D}" type="presParOf" srcId="{BA84074B-5531-4188-A9C4-0A16F5E60854}" destId="{F6D1E507-2293-4530-BFEC-F78BB7F6C9B7}" srcOrd="3" destOrd="0" presId="urn:microsoft.com/office/officeart/2018/5/layout/IconLeafLabelList"/>
    <dgm:cxn modelId="{7BAE72E2-190C-4EED-86B6-AE8150E5216C}" type="presParOf" srcId="{4DDAE9C4-86E1-4312-834F-A7FBE7FB3D61}" destId="{42E9985E-EA12-467E-B97F-12A47EF3F167}" srcOrd="1" destOrd="0" presId="urn:microsoft.com/office/officeart/2018/5/layout/IconLeafLabelList"/>
    <dgm:cxn modelId="{8987815E-5AB7-498C-AF77-BAED7A6597A9}" type="presParOf" srcId="{4DDAE9C4-86E1-4312-834F-A7FBE7FB3D61}" destId="{09300526-4577-4ABB-8D6A-B6E2770FB92F}" srcOrd="2" destOrd="0" presId="urn:microsoft.com/office/officeart/2018/5/layout/IconLeafLabelList"/>
    <dgm:cxn modelId="{C8043D7C-B4AA-4AA4-895C-E5ADE18CB8BB}" type="presParOf" srcId="{09300526-4577-4ABB-8D6A-B6E2770FB92F}" destId="{2C8993C5-0561-445A-A71E-B9A324A3784B}" srcOrd="0" destOrd="0" presId="urn:microsoft.com/office/officeart/2018/5/layout/IconLeafLabelList"/>
    <dgm:cxn modelId="{457E565F-7C96-414C-974D-C01A65EB22DD}" type="presParOf" srcId="{09300526-4577-4ABB-8D6A-B6E2770FB92F}" destId="{06FAE6B3-CA90-4C85-8517-E85D1C5C97C2}" srcOrd="1" destOrd="0" presId="urn:microsoft.com/office/officeart/2018/5/layout/IconLeafLabelList"/>
    <dgm:cxn modelId="{DCD9199C-53BB-43D7-9A96-54D1543C4A25}" type="presParOf" srcId="{09300526-4577-4ABB-8D6A-B6E2770FB92F}" destId="{E2E72098-09E6-4351-91C2-D5513233EA57}" srcOrd="2" destOrd="0" presId="urn:microsoft.com/office/officeart/2018/5/layout/IconLeafLabelList"/>
    <dgm:cxn modelId="{A72B3104-C452-4245-ADD1-F03503367A42}" type="presParOf" srcId="{09300526-4577-4ABB-8D6A-B6E2770FB92F}" destId="{C8062791-B2BB-4E49-824C-D33D51B8654E}" srcOrd="3" destOrd="0" presId="urn:microsoft.com/office/officeart/2018/5/layout/IconLeafLabelList"/>
    <dgm:cxn modelId="{184D45F3-3EBB-4867-8D81-5085541C7806}" type="presParOf" srcId="{4DDAE9C4-86E1-4312-834F-A7FBE7FB3D61}" destId="{475E5521-1AB9-426E-A6EA-CD22EF03D54F}" srcOrd="3" destOrd="0" presId="urn:microsoft.com/office/officeart/2018/5/layout/IconLeafLabelList"/>
    <dgm:cxn modelId="{A0E77F27-5D83-429E-8A48-E6561C73E93D}" type="presParOf" srcId="{4DDAE9C4-86E1-4312-834F-A7FBE7FB3D61}" destId="{FFA32960-41D7-431E-87BE-FC81C2CAAAD9}" srcOrd="4" destOrd="0" presId="urn:microsoft.com/office/officeart/2018/5/layout/IconLeafLabelList"/>
    <dgm:cxn modelId="{E9539905-95E9-453A-9231-BED8EBDB0F49}" type="presParOf" srcId="{FFA32960-41D7-431E-87BE-FC81C2CAAAD9}" destId="{D61392DA-FE30-4342-8451-4B74942E791D}" srcOrd="0" destOrd="0" presId="urn:microsoft.com/office/officeart/2018/5/layout/IconLeafLabelList"/>
    <dgm:cxn modelId="{F799C26A-E0C8-499F-A38C-BD8B0CEB5568}" type="presParOf" srcId="{FFA32960-41D7-431E-87BE-FC81C2CAAAD9}" destId="{476483D8-692F-4429-953D-1A8B75CDD889}" srcOrd="1" destOrd="0" presId="urn:microsoft.com/office/officeart/2018/5/layout/IconLeafLabelList"/>
    <dgm:cxn modelId="{E65B8EE4-6BAB-4EB7-8115-30668FC0ACC2}" type="presParOf" srcId="{FFA32960-41D7-431E-87BE-FC81C2CAAAD9}" destId="{0D60F939-D2A3-4814-9FFC-D7531ABC779C}" srcOrd="2" destOrd="0" presId="urn:microsoft.com/office/officeart/2018/5/layout/IconLeafLabelList"/>
    <dgm:cxn modelId="{76179F2F-4009-421B-A6A8-56F47E7A6B05}" type="presParOf" srcId="{FFA32960-41D7-431E-87BE-FC81C2CAAAD9}" destId="{B3ACD643-4C36-4CA4-B7FB-4451B465756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36C9E69-6978-4CAD-9CCE-06E5B87C2A6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51528E4-00C8-4606-898C-991AD7863A44}">
      <dgm:prSet/>
      <dgm:spPr/>
      <dgm:t>
        <a:bodyPr/>
        <a:lstStyle/>
        <a:p>
          <a:r>
            <a:rPr lang="en-US" dirty="0"/>
            <a:t>Our system will require standard computing hardware, including CPUs and GPUs, for AI processing</a:t>
          </a:r>
        </a:p>
      </dgm:t>
    </dgm:pt>
    <dgm:pt modelId="{05515653-0389-4F95-96A6-DC2E8D09C473}" type="parTrans" cxnId="{445E5CD9-27AC-4A00-A3DD-F7C465E6ECFD}">
      <dgm:prSet/>
      <dgm:spPr/>
      <dgm:t>
        <a:bodyPr/>
        <a:lstStyle/>
        <a:p>
          <a:endParaRPr lang="en-US"/>
        </a:p>
      </dgm:t>
    </dgm:pt>
    <dgm:pt modelId="{51A1A81B-551F-42F1-A288-871722DC24A5}" type="sibTrans" cxnId="{445E5CD9-27AC-4A00-A3DD-F7C465E6ECFD}">
      <dgm:prSet/>
      <dgm:spPr/>
      <dgm:t>
        <a:bodyPr/>
        <a:lstStyle/>
        <a:p>
          <a:endParaRPr lang="en-US"/>
        </a:p>
      </dgm:t>
    </dgm:pt>
    <dgm:pt modelId="{D291D25B-C67E-423B-BAA2-FFD3DF65D9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Software Requirements:</a:t>
          </a:r>
        </a:p>
        <a:p>
          <a:pPr>
            <a:lnSpc>
              <a:spcPct val="100000"/>
            </a:lnSpc>
          </a:pPr>
          <a:r>
            <a:rPr lang="en-US" dirty="0"/>
            <a:t>Minimum Android Version: 8.0 or Browser</a:t>
          </a:r>
        </a:p>
      </dgm:t>
    </dgm:pt>
    <dgm:pt modelId="{E95D02C8-5DB8-451D-883A-4F07D4DF889C}" type="parTrans" cxnId="{2094E903-86E9-4CB0-B55A-A7D383C1ABD6}">
      <dgm:prSet/>
      <dgm:spPr/>
      <dgm:t>
        <a:bodyPr/>
        <a:lstStyle/>
        <a:p>
          <a:endParaRPr lang="en-US"/>
        </a:p>
      </dgm:t>
    </dgm:pt>
    <dgm:pt modelId="{938EB041-8AD3-44CC-9375-04A56F5E4A36}" type="sibTrans" cxnId="{2094E903-86E9-4CB0-B55A-A7D383C1ABD6}">
      <dgm:prSet/>
      <dgm:spPr/>
      <dgm:t>
        <a:bodyPr/>
        <a:lstStyle/>
        <a:p>
          <a:endParaRPr lang="en-US"/>
        </a:p>
      </dgm:t>
    </dgm:pt>
    <dgm:pt modelId="{2E2869E3-0140-4691-9B4D-7E96382EB44A}" type="pres">
      <dgm:prSet presAssocID="{336C9E69-6978-4CAD-9CCE-06E5B87C2A6C}" presName="root" presStyleCnt="0">
        <dgm:presLayoutVars>
          <dgm:dir/>
          <dgm:resizeHandles val="exact"/>
        </dgm:presLayoutVars>
      </dgm:prSet>
      <dgm:spPr/>
    </dgm:pt>
    <dgm:pt modelId="{CC6C6611-B3B2-4B03-9CC1-A0290A9D4BB2}" type="pres">
      <dgm:prSet presAssocID="{B51528E4-00C8-4606-898C-991AD7863A44}" presName="compNode" presStyleCnt="0"/>
      <dgm:spPr/>
    </dgm:pt>
    <dgm:pt modelId="{E25E0610-7C20-4886-88D6-C1D017044E3F}" type="pres">
      <dgm:prSet presAssocID="{B51528E4-00C8-4606-898C-991AD7863A4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8D9DF20-28F3-4594-B3B8-14202CF9BAD2}" type="pres">
      <dgm:prSet presAssocID="{B51528E4-00C8-4606-898C-991AD7863A44}" presName="spaceRect" presStyleCnt="0"/>
      <dgm:spPr/>
    </dgm:pt>
    <dgm:pt modelId="{110B6C42-3D2C-46D4-80FE-76C01F501AE2}" type="pres">
      <dgm:prSet presAssocID="{B51528E4-00C8-4606-898C-991AD7863A44}" presName="textRect" presStyleLbl="revTx" presStyleIdx="0" presStyleCnt="2">
        <dgm:presLayoutVars>
          <dgm:chMax val="1"/>
          <dgm:chPref val="1"/>
        </dgm:presLayoutVars>
      </dgm:prSet>
      <dgm:spPr/>
    </dgm:pt>
    <dgm:pt modelId="{A24D21A6-439D-4B4C-A063-D6374199FF19}" type="pres">
      <dgm:prSet presAssocID="{51A1A81B-551F-42F1-A288-871722DC24A5}" presName="sibTrans" presStyleCnt="0"/>
      <dgm:spPr/>
    </dgm:pt>
    <dgm:pt modelId="{2B41A607-FBEB-4A5C-A451-6FCA6F2629DC}" type="pres">
      <dgm:prSet presAssocID="{D291D25B-C67E-423B-BAA2-FFD3DF65D9B2}" presName="compNode" presStyleCnt="0"/>
      <dgm:spPr/>
    </dgm:pt>
    <dgm:pt modelId="{AE8D52D5-EB11-42F4-B0FD-17F7E49520F0}" type="pres">
      <dgm:prSet presAssocID="{D291D25B-C67E-423B-BAA2-FFD3DF65D9B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CA96C78-C008-4844-93EF-777FC2550285}" type="pres">
      <dgm:prSet presAssocID="{D291D25B-C67E-423B-BAA2-FFD3DF65D9B2}" presName="spaceRect" presStyleCnt="0"/>
      <dgm:spPr/>
    </dgm:pt>
    <dgm:pt modelId="{CAA603E6-55EA-413D-9B42-636BB058603E}" type="pres">
      <dgm:prSet presAssocID="{D291D25B-C67E-423B-BAA2-FFD3DF65D9B2}" presName="textRect" presStyleLbl="revTx" presStyleIdx="1" presStyleCnt="2" custLinFactNeighborY="-4417">
        <dgm:presLayoutVars>
          <dgm:chMax val="1"/>
          <dgm:chPref val="1"/>
        </dgm:presLayoutVars>
      </dgm:prSet>
      <dgm:spPr/>
    </dgm:pt>
  </dgm:ptLst>
  <dgm:cxnLst>
    <dgm:cxn modelId="{2094E903-86E9-4CB0-B55A-A7D383C1ABD6}" srcId="{336C9E69-6978-4CAD-9CCE-06E5B87C2A6C}" destId="{D291D25B-C67E-423B-BAA2-FFD3DF65D9B2}" srcOrd="1" destOrd="0" parTransId="{E95D02C8-5DB8-451D-883A-4F07D4DF889C}" sibTransId="{938EB041-8AD3-44CC-9375-04A56F5E4A36}"/>
    <dgm:cxn modelId="{2B5856D5-8B46-409C-80D6-9DD7AF2349CF}" type="presOf" srcId="{336C9E69-6978-4CAD-9CCE-06E5B87C2A6C}" destId="{2E2869E3-0140-4691-9B4D-7E96382EB44A}" srcOrd="0" destOrd="0" presId="urn:microsoft.com/office/officeart/2018/2/layout/IconLabelList"/>
    <dgm:cxn modelId="{445E5CD9-27AC-4A00-A3DD-F7C465E6ECFD}" srcId="{336C9E69-6978-4CAD-9CCE-06E5B87C2A6C}" destId="{B51528E4-00C8-4606-898C-991AD7863A44}" srcOrd="0" destOrd="0" parTransId="{05515653-0389-4F95-96A6-DC2E8D09C473}" sibTransId="{51A1A81B-551F-42F1-A288-871722DC24A5}"/>
    <dgm:cxn modelId="{5ACE55EF-0A49-4A81-8B11-18EA0BC994BB}" type="presOf" srcId="{D291D25B-C67E-423B-BAA2-FFD3DF65D9B2}" destId="{CAA603E6-55EA-413D-9B42-636BB058603E}" srcOrd="0" destOrd="0" presId="urn:microsoft.com/office/officeart/2018/2/layout/IconLabelList"/>
    <dgm:cxn modelId="{9E88DAFC-FE91-4775-914F-7303AB074321}" type="presOf" srcId="{B51528E4-00C8-4606-898C-991AD7863A44}" destId="{110B6C42-3D2C-46D4-80FE-76C01F501AE2}" srcOrd="0" destOrd="0" presId="urn:microsoft.com/office/officeart/2018/2/layout/IconLabelList"/>
    <dgm:cxn modelId="{944EF410-B25D-4CE0-97FE-BE3CDED39DBF}" type="presParOf" srcId="{2E2869E3-0140-4691-9B4D-7E96382EB44A}" destId="{CC6C6611-B3B2-4B03-9CC1-A0290A9D4BB2}" srcOrd="0" destOrd="0" presId="urn:microsoft.com/office/officeart/2018/2/layout/IconLabelList"/>
    <dgm:cxn modelId="{95A074FE-70F3-403C-B472-712A6F68D718}" type="presParOf" srcId="{CC6C6611-B3B2-4B03-9CC1-A0290A9D4BB2}" destId="{E25E0610-7C20-4886-88D6-C1D017044E3F}" srcOrd="0" destOrd="0" presId="urn:microsoft.com/office/officeart/2018/2/layout/IconLabelList"/>
    <dgm:cxn modelId="{0859B7CD-3EB7-4698-AC33-E1C32AFB9EFA}" type="presParOf" srcId="{CC6C6611-B3B2-4B03-9CC1-A0290A9D4BB2}" destId="{98D9DF20-28F3-4594-B3B8-14202CF9BAD2}" srcOrd="1" destOrd="0" presId="urn:microsoft.com/office/officeart/2018/2/layout/IconLabelList"/>
    <dgm:cxn modelId="{71B1837C-F4D9-49D3-9290-E13A2DD82693}" type="presParOf" srcId="{CC6C6611-B3B2-4B03-9CC1-A0290A9D4BB2}" destId="{110B6C42-3D2C-46D4-80FE-76C01F501AE2}" srcOrd="2" destOrd="0" presId="urn:microsoft.com/office/officeart/2018/2/layout/IconLabelList"/>
    <dgm:cxn modelId="{D05407E4-B0BE-40B3-B92D-D6C1F6B713C6}" type="presParOf" srcId="{2E2869E3-0140-4691-9B4D-7E96382EB44A}" destId="{A24D21A6-439D-4B4C-A063-D6374199FF19}" srcOrd="1" destOrd="0" presId="urn:microsoft.com/office/officeart/2018/2/layout/IconLabelList"/>
    <dgm:cxn modelId="{1B3BE715-ADD6-4CB1-BE06-EDF045B1A4DC}" type="presParOf" srcId="{2E2869E3-0140-4691-9B4D-7E96382EB44A}" destId="{2B41A607-FBEB-4A5C-A451-6FCA6F2629DC}" srcOrd="2" destOrd="0" presId="urn:microsoft.com/office/officeart/2018/2/layout/IconLabelList"/>
    <dgm:cxn modelId="{5542FFDA-17CC-4DFF-902E-9D94BD26FA78}" type="presParOf" srcId="{2B41A607-FBEB-4A5C-A451-6FCA6F2629DC}" destId="{AE8D52D5-EB11-42F4-B0FD-17F7E49520F0}" srcOrd="0" destOrd="0" presId="urn:microsoft.com/office/officeart/2018/2/layout/IconLabelList"/>
    <dgm:cxn modelId="{75F60348-E0EB-4960-8D46-696104B1006D}" type="presParOf" srcId="{2B41A607-FBEB-4A5C-A451-6FCA6F2629DC}" destId="{2CA96C78-C008-4844-93EF-777FC2550285}" srcOrd="1" destOrd="0" presId="urn:microsoft.com/office/officeart/2018/2/layout/IconLabelList"/>
    <dgm:cxn modelId="{EC960797-39E0-4199-A405-F03F0E926298}" type="presParOf" srcId="{2B41A607-FBEB-4A5C-A451-6FCA6F2629DC}" destId="{CAA603E6-55EA-413D-9B42-636BB058603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7EE089-A66F-4764-A813-68D4CFBD491F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1891A78-510A-4B70-93CD-AAF2DB583618}">
      <dgm:prSet/>
      <dgm:spPr/>
      <dgm:t>
        <a:bodyPr/>
        <a:lstStyle/>
        <a:p>
          <a:r>
            <a:rPr lang="en-US"/>
            <a:t>Species Identification: Develop an AI system capable of accurately identifying a diverse range of plant species through image analysis and classification</a:t>
          </a:r>
        </a:p>
      </dgm:t>
    </dgm:pt>
    <dgm:pt modelId="{657CEAB9-F941-4C87-863F-19D6DF0C26D4}" type="parTrans" cxnId="{79D1EA06-5E99-41DA-8980-57FCDFC7A0E6}">
      <dgm:prSet/>
      <dgm:spPr/>
      <dgm:t>
        <a:bodyPr/>
        <a:lstStyle/>
        <a:p>
          <a:endParaRPr lang="en-US"/>
        </a:p>
      </dgm:t>
    </dgm:pt>
    <dgm:pt modelId="{65847EA6-729E-4AD0-956E-6634D0B65290}" type="sibTrans" cxnId="{79D1EA06-5E99-41DA-8980-57FCDFC7A0E6}">
      <dgm:prSet/>
      <dgm:spPr/>
      <dgm:t>
        <a:bodyPr/>
        <a:lstStyle/>
        <a:p>
          <a:endParaRPr lang="en-US"/>
        </a:p>
      </dgm:t>
    </dgm:pt>
    <dgm:pt modelId="{B90CC284-86DD-4BDC-AD0C-FB301E5940BB}">
      <dgm:prSet/>
      <dgm:spPr/>
      <dgm:t>
        <a:bodyPr/>
        <a:lstStyle/>
        <a:p>
          <a:r>
            <a:rPr lang="en-US"/>
            <a:t>Data Aggregation: Gather and curate an extensive dataset comprising plant images, taxonomic information, and geographical data to train and validate our AI model</a:t>
          </a:r>
        </a:p>
      </dgm:t>
    </dgm:pt>
    <dgm:pt modelId="{54570D02-0F80-40B1-BC02-18D107967085}" type="parTrans" cxnId="{5AEA9085-9941-478A-9FDA-F06DFA471976}">
      <dgm:prSet/>
      <dgm:spPr/>
      <dgm:t>
        <a:bodyPr/>
        <a:lstStyle/>
        <a:p>
          <a:endParaRPr lang="en-US"/>
        </a:p>
      </dgm:t>
    </dgm:pt>
    <dgm:pt modelId="{ACABC769-957D-40B7-B2FF-85A82952BCE5}" type="sibTrans" cxnId="{5AEA9085-9941-478A-9FDA-F06DFA471976}">
      <dgm:prSet/>
      <dgm:spPr/>
      <dgm:t>
        <a:bodyPr/>
        <a:lstStyle/>
        <a:p>
          <a:endParaRPr lang="en-US"/>
        </a:p>
      </dgm:t>
    </dgm:pt>
    <dgm:pt modelId="{F4C98F5C-D00A-4817-BE4D-C0671F5A85B0}">
      <dgm:prSet/>
      <dgm:spPr/>
      <dgm:t>
        <a:bodyPr/>
        <a:lstStyle/>
        <a:p>
          <a:r>
            <a:rPr lang="en-US"/>
            <a:t>Disease Detection: Implement advanced AI algorithms for the detection and diagnosis of illnesses or adverse conditions affecting identified plant specimens</a:t>
          </a:r>
        </a:p>
      </dgm:t>
    </dgm:pt>
    <dgm:pt modelId="{87AEEEEF-552C-4145-9C31-248A568EC797}" type="parTrans" cxnId="{BFC850F3-87CC-4B98-AAD1-720F9F49CDEC}">
      <dgm:prSet/>
      <dgm:spPr/>
      <dgm:t>
        <a:bodyPr/>
        <a:lstStyle/>
        <a:p>
          <a:endParaRPr lang="en-US"/>
        </a:p>
      </dgm:t>
    </dgm:pt>
    <dgm:pt modelId="{00F19227-0F18-43E2-949A-962EA909600D}" type="sibTrans" cxnId="{BFC850F3-87CC-4B98-AAD1-720F9F49CDEC}">
      <dgm:prSet/>
      <dgm:spPr/>
      <dgm:t>
        <a:bodyPr/>
        <a:lstStyle/>
        <a:p>
          <a:endParaRPr lang="en-US"/>
        </a:p>
      </dgm:t>
    </dgm:pt>
    <dgm:pt modelId="{A83D0A6D-48BF-47F9-ACDB-0243CEB2BDDF}">
      <dgm:prSet/>
      <dgm:spPr/>
      <dgm:t>
        <a:bodyPr/>
        <a:lstStyle/>
        <a:p>
          <a:r>
            <a:rPr lang="en-US"/>
            <a:t>User-Friendly Interface: Design an intuitive and accessible user interface that enables users to capture plant images and receive real-time species identification and health assessments</a:t>
          </a:r>
        </a:p>
      </dgm:t>
    </dgm:pt>
    <dgm:pt modelId="{DA28FB92-DF2F-4ECF-9F2A-411C882F1D63}" type="parTrans" cxnId="{5EEA8490-8146-4434-AE61-F095D5E44E14}">
      <dgm:prSet/>
      <dgm:spPr/>
      <dgm:t>
        <a:bodyPr/>
        <a:lstStyle/>
        <a:p>
          <a:endParaRPr lang="en-US"/>
        </a:p>
      </dgm:t>
    </dgm:pt>
    <dgm:pt modelId="{A3E2817A-07A6-450F-BA0B-E67230F2C6DF}" type="sibTrans" cxnId="{5EEA8490-8146-4434-AE61-F095D5E44E14}">
      <dgm:prSet/>
      <dgm:spPr/>
      <dgm:t>
        <a:bodyPr/>
        <a:lstStyle/>
        <a:p>
          <a:endParaRPr lang="en-US"/>
        </a:p>
      </dgm:t>
    </dgm:pt>
    <dgm:pt modelId="{6215A398-5334-4C50-9312-5699FC9B8687}" type="pres">
      <dgm:prSet presAssocID="{3F7EE089-A66F-4764-A813-68D4CFBD491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821F00B-0A14-401B-A6F5-606D7C6580C8}" type="pres">
      <dgm:prSet presAssocID="{F1891A78-510A-4B70-93CD-AAF2DB583618}" presName="hierRoot1" presStyleCnt="0"/>
      <dgm:spPr/>
    </dgm:pt>
    <dgm:pt modelId="{67DF688F-FFDC-477E-9C26-B1BBBE1FE535}" type="pres">
      <dgm:prSet presAssocID="{F1891A78-510A-4B70-93CD-AAF2DB583618}" presName="composite" presStyleCnt="0"/>
      <dgm:spPr/>
    </dgm:pt>
    <dgm:pt modelId="{486DB576-F697-484F-B852-A357C45BC92E}" type="pres">
      <dgm:prSet presAssocID="{F1891A78-510A-4B70-93CD-AAF2DB583618}" presName="background" presStyleLbl="node0" presStyleIdx="0" presStyleCnt="4"/>
      <dgm:spPr/>
    </dgm:pt>
    <dgm:pt modelId="{AC570B1F-36DC-4618-8C74-5127396ECE67}" type="pres">
      <dgm:prSet presAssocID="{F1891A78-510A-4B70-93CD-AAF2DB583618}" presName="text" presStyleLbl="fgAcc0" presStyleIdx="0" presStyleCnt="4">
        <dgm:presLayoutVars>
          <dgm:chPref val="3"/>
        </dgm:presLayoutVars>
      </dgm:prSet>
      <dgm:spPr/>
    </dgm:pt>
    <dgm:pt modelId="{5EFEA76E-0678-4C6B-8488-EA05D693E2A1}" type="pres">
      <dgm:prSet presAssocID="{F1891A78-510A-4B70-93CD-AAF2DB583618}" presName="hierChild2" presStyleCnt="0"/>
      <dgm:spPr/>
    </dgm:pt>
    <dgm:pt modelId="{4E4D7033-FE81-446A-B786-E5280D5AD6F8}" type="pres">
      <dgm:prSet presAssocID="{B90CC284-86DD-4BDC-AD0C-FB301E5940BB}" presName="hierRoot1" presStyleCnt="0"/>
      <dgm:spPr/>
    </dgm:pt>
    <dgm:pt modelId="{A81880E6-02A1-4410-AC75-A580FAF91490}" type="pres">
      <dgm:prSet presAssocID="{B90CC284-86DD-4BDC-AD0C-FB301E5940BB}" presName="composite" presStyleCnt="0"/>
      <dgm:spPr/>
    </dgm:pt>
    <dgm:pt modelId="{037FFF72-D8A6-4292-8A83-2E1042D5DC8F}" type="pres">
      <dgm:prSet presAssocID="{B90CC284-86DD-4BDC-AD0C-FB301E5940BB}" presName="background" presStyleLbl="node0" presStyleIdx="1" presStyleCnt="4"/>
      <dgm:spPr/>
    </dgm:pt>
    <dgm:pt modelId="{01402F6A-6BEE-4625-A103-E258FCAB326C}" type="pres">
      <dgm:prSet presAssocID="{B90CC284-86DD-4BDC-AD0C-FB301E5940BB}" presName="text" presStyleLbl="fgAcc0" presStyleIdx="1" presStyleCnt="4">
        <dgm:presLayoutVars>
          <dgm:chPref val="3"/>
        </dgm:presLayoutVars>
      </dgm:prSet>
      <dgm:spPr/>
    </dgm:pt>
    <dgm:pt modelId="{049311F8-FD2D-40B2-84A0-A3E76B141E72}" type="pres">
      <dgm:prSet presAssocID="{B90CC284-86DD-4BDC-AD0C-FB301E5940BB}" presName="hierChild2" presStyleCnt="0"/>
      <dgm:spPr/>
    </dgm:pt>
    <dgm:pt modelId="{C1AEE1D9-2A7F-4548-9402-EBE0CE306CFB}" type="pres">
      <dgm:prSet presAssocID="{F4C98F5C-D00A-4817-BE4D-C0671F5A85B0}" presName="hierRoot1" presStyleCnt="0"/>
      <dgm:spPr/>
    </dgm:pt>
    <dgm:pt modelId="{4C4A796E-B3F1-4CD6-BBF9-90723811F4B8}" type="pres">
      <dgm:prSet presAssocID="{F4C98F5C-D00A-4817-BE4D-C0671F5A85B0}" presName="composite" presStyleCnt="0"/>
      <dgm:spPr/>
    </dgm:pt>
    <dgm:pt modelId="{7DF981A8-0027-40C5-8EAF-8857D43B45E4}" type="pres">
      <dgm:prSet presAssocID="{F4C98F5C-D00A-4817-BE4D-C0671F5A85B0}" presName="background" presStyleLbl="node0" presStyleIdx="2" presStyleCnt="4"/>
      <dgm:spPr/>
    </dgm:pt>
    <dgm:pt modelId="{C1F871C2-7DAD-47E6-B7DD-01DB09EFD5E6}" type="pres">
      <dgm:prSet presAssocID="{F4C98F5C-D00A-4817-BE4D-C0671F5A85B0}" presName="text" presStyleLbl="fgAcc0" presStyleIdx="2" presStyleCnt="4">
        <dgm:presLayoutVars>
          <dgm:chPref val="3"/>
        </dgm:presLayoutVars>
      </dgm:prSet>
      <dgm:spPr/>
    </dgm:pt>
    <dgm:pt modelId="{7B9BAC71-D543-4233-8E13-05DCB7A6DC1A}" type="pres">
      <dgm:prSet presAssocID="{F4C98F5C-D00A-4817-BE4D-C0671F5A85B0}" presName="hierChild2" presStyleCnt="0"/>
      <dgm:spPr/>
    </dgm:pt>
    <dgm:pt modelId="{D03A13BE-8BA7-4912-848A-460A3DEACDBC}" type="pres">
      <dgm:prSet presAssocID="{A83D0A6D-48BF-47F9-ACDB-0243CEB2BDDF}" presName="hierRoot1" presStyleCnt="0"/>
      <dgm:spPr/>
    </dgm:pt>
    <dgm:pt modelId="{B4F39106-B94B-426E-B72C-417892B4B350}" type="pres">
      <dgm:prSet presAssocID="{A83D0A6D-48BF-47F9-ACDB-0243CEB2BDDF}" presName="composite" presStyleCnt="0"/>
      <dgm:spPr/>
    </dgm:pt>
    <dgm:pt modelId="{816D9411-8A17-45CB-AC54-0E977A047506}" type="pres">
      <dgm:prSet presAssocID="{A83D0A6D-48BF-47F9-ACDB-0243CEB2BDDF}" presName="background" presStyleLbl="node0" presStyleIdx="3" presStyleCnt="4"/>
      <dgm:spPr/>
    </dgm:pt>
    <dgm:pt modelId="{8A863E07-DAE9-4810-B27D-249767A4931F}" type="pres">
      <dgm:prSet presAssocID="{A83D0A6D-48BF-47F9-ACDB-0243CEB2BDDF}" presName="text" presStyleLbl="fgAcc0" presStyleIdx="3" presStyleCnt="4">
        <dgm:presLayoutVars>
          <dgm:chPref val="3"/>
        </dgm:presLayoutVars>
      </dgm:prSet>
      <dgm:spPr/>
    </dgm:pt>
    <dgm:pt modelId="{EB5704BF-606C-4230-B57D-0C03CC7E6891}" type="pres">
      <dgm:prSet presAssocID="{A83D0A6D-48BF-47F9-ACDB-0243CEB2BDDF}" presName="hierChild2" presStyleCnt="0"/>
      <dgm:spPr/>
    </dgm:pt>
  </dgm:ptLst>
  <dgm:cxnLst>
    <dgm:cxn modelId="{79D1EA06-5E99-41DA-8980-57FCDFC7A0E6}" srcId="{3F7EE089-A66F-4764-A813-68D4CFBD491F}" destId="{F1891A78-510A-4B70-93CD-AAF2DB583618}" srcOrd="0" destOrd="0" parTransId="{657CEAB9-F941-4C87-863F-19D6DF0C26D4}" sibTransId="{65847EA6-729E-4AD0-956E-6634D0B65290}"/>
    <dgm:cxn modelId="{4BD1B12B-759E-42A9-B263-66B6A159AA9C}" type="presOf" srcId="{A83D0A6D-48BF-47F9-ACDB-0243CEB2BDDF}" destId="{8A863E07-DAE9-4810-B27D-249767A4931F}" srcOrd="0" destOrd="0" presId="urn:microsoft.com/office/officeart/2005/8/layout/hierarchy1"/>
    <dgm:cxn modelId="{277EB155-24ED-4AD3-BEBD-BED259F45B37}" type="presOf" srcId="{B90CC284-86DD-4BDC-AD0C-FB301E5940BB}" destId="{01402F6A-6BEE-4625-A103-E258FCAB326C}" srcOrd="0" destOrd="0" presId="urn:microsoft.com/office/officeart/2005/8/layout/hierarchy1"/>
    <dgm:cxn modelId="{5AEA9085-9941-478A-9FDA-F06DFA471976}" srcId="{3F7EE089-A66F-4764-A813-68D4CFBD491F}" destId="{B90CC284-86DD-4BDC-AD0C-FB301E5940BB}" srcOrd="1" destOrd="0" parTransId="{54570D02-0F80-40B1-BC02-18D107967085}" sibTransId="{ACABC769-957D-40B7-B2FF-85A82952BCE5}"/>
    <dgm:cxn modelId="{5EEA8490-8146-4434-AE61-F095D5E44E14}" srcId="{3F7EE089-A66F-4764-A813-68D4CFBD491F}" destId="{A83D0A6D-48BF-47F9-ACDB-0243CEB2BDDF}" srcOrd="3" destOrd="0" parTransId="{DA28FB92-DF2F-4ECF-9F2A-411C882F1D63}" sibTransId="{A3E2817A-07A6-450F-BA0B-E67230F2C6DF}"/>
    <dgm:cxn modelId="{D1FC8CAF-1CE2-4E4D-BAA5-A37AE8BE481A}" type="presOf" srcId="{3F7EE089-A66F-4764-A813-68D4CFBD491F}" destId="{6215A398-5334-4C50-9312-5699FC9B8687}" srcOrd="0" destOrd="0" presId="urn:microsoft.com/office/officeart/2005/8/layout/hierarchy1"/>
    <dgm:cxn modelId="{3D800AB4-AC0F-4B33-8B38-E52F7707B235}" type="presOf" srcId="{F1891A78-510A-4B70-93CD-AAF2DB583618}" destId="{AC570B1F-36DC-4618-8C74-5127396ECE67}" srcOrd="0" destOrd="0" presId="urn:microsoft.com/office/officeart/2005/8/layout/hierarchy1"/>
    <dgm:cxn modelId="{A7A5DBBC-1A20-4649-B5DB-F85E5AF470F2}" type="presOf" srcId="{F4C98F5C-D00A-4817-BE4D-C0671F5A85B0}" destId="{C1F871C2-7DAD-47E6-B7DD-01DB09EFD5E6}" srcOrd="0" destOrd="0" presId="urn:microsoft.com/office/officeart/2005/8/layout/hierarchy1"/>
    <dgm:cxn modelId="{BFC850F3-87CC-4B98-AAD1-720F9F49CDEC}" srcId="{3F7EE089-A66F-4764-A813-68D4CFBD491F}" destId="{F4C98F5C-D00A-4817-BE4D-C0671F5A85B0}" srcOrd="2" destOrd="0" parTransId="{87AEEEEF-552C-4145-9C31-248A568EC797}" sibTransId="{00F19227-0F18-43E2-949A-962EA909600D}"/>
    <dgm:cxn modelId="{02978829-0B68-4C2F-A4BB-E2B0E92312AC}" type="presParOf" srcId="{6215A398-5334-4C50-9312-5699FC9B8687}" destId="{3821F00B-0A14-401B-A6F5-606D7C6580C8}" srcOrd="0" destOrd="0" presId="urn:microsoft.com/office/officeart/2005/8/layout/hierarchy1"/>
    <dgm:cxn modelId="{A2DCA03F-4371-448C-ACD4-4E53FADE7036}" type="presParOf" srcId="{3821F00B-0A14-401B-A6F5-606D7C6580C8}" destId="{67DF688F-FFDC-477E-9C26-B1BBBE1FE535}" srcOrd="0" destOrd="0" presId="urn:microsoft.com/office/officeart/2005/8/layout/hierarchy1"/>
    <dgm:cxn modelId="{0C1CDA8A-3C0B-4E55-84DF-457D1DA09CF5}" type="presParOf" srcId="{67DF688F-FFDC-477E-9C26-B1BBBE1FE535}" destId="{486DB576-F697-484F-B852-A357C45BC92E}" srcOrd="0" destOrd="0" presId="urn:microsoft.com/office/officeart/2005/8/layout/hierarchy1"/>
    <dgm:cxn modelId="{813CFB10-EAFC-4848-BB17-6DA3B2FE5230}" type="presParOf" srcId="{67DF688F-FFDC-477E-9C26-B1BBBE1FE535}" destId="{AC570B1F-36DC-4618-8C74-5127396ECE67}" srcOrd="1" destOrd="0" presId="urn:microsoft.com/office/officeart/2005/8/layout/hierarchy1"/>
    <dgm:cxn modelId="{CE7A88C6-285C-4651-8CC9-B785C28EC2A0}" type="presParOf" srcId="{3821F00B-0A14-401B-A6F5-606D7C6580C8}" destId="{5EFEA76E-0678-4C6B-8488-EA05D693E2A1}" srcOrd="1" destOrd="0" presId="urn:microsoft.com/office/officeart/2005/8/layout/hierarchy1"/>
    <dgm:cxn modelId="{1562600B-D53D-47CA-ACB9-A4FE588E3591}" type="presParOf" srcId="{6215A398-5334-4C50-9312-5699FC9B8687}" destId="{4E4D7033-FE81-446A-B786-E5280D5AD6F8}" srcOrd="1" destOrd="0" presId="urn:microsoft.com/office/officeart/2005/8/layout/hierarchy1"/>
    <dgm:cxn modelId="{D74D2C04-2E04-4B07-8684-3DEAB66C9192}" type="presParOf" srcId="{4E4D7033-FE81-446A-B786-E5280D5AD6F8}" destId="{A81880E6-02A1-4410-AC75-A580FAF91490}" srcOrd="0" destOrd="0" presId="urn:microsoft.com/office/officeart/2005/8/layout/hierarchy1"/>
    <dgm:cxn modelId="{211C4941-C9A5-4A59-9412-23A03A353DEF}" type="presParOf" srcId="{A81880E6-02A1-4410-AC75-A580FAF91490}" destId="{037FFF72-D8A6-4292-8A83-2E1042D5DC8F}" srcOrd="0" destOrd="0" presId="urn:microsoft.com/office/officeart/2005/8/layout/hierarchy1"/>
    <dgm:cxn modelId="{E7C7CEEC-95E3-4322-BA25-4D5BFD95975D}" type="presParOf" srcId="{A81880E6-02A1-4410-AC75-A580FAF91490}" destId="{01402F6A-6BEE-4625-A103-E258FCAB326C}" srcOrd="1" destOrd="0" presId="urn:microsoft.com/office/officeart/2005/8/layout/hierarchy1"/>
    <dgm:cxn modelId="{0BF28DB0-E3D3-4BC6-BB78-B1F427554DFD}" type="presParOf" srcId="{4E4D7033-FE81-446A-B786-E5280D5AD6F8}" destId="{049311F8-FD2D-40B2-84A0-A3E76B141E72}" srcOrd="1" destOrd="0" presId="urn:microsoft.com/office/officeart/2005/8/layout/hierarchy1"/>
    <dgm:cxn modelId="{B055553C-561B-451C-A59D-EAFAB73C1569}" type="presParOf" srcId="{6215A398-5334-4C50-9312-5699FC9B8687}" destId="{C1AEE1D9-2A7F-4548-9402-EBE0CE306CFB}" srcOrd="2" destOrd="0" presId="urn:microsoft.com/office/officeart/2005/8/layout/hierarchy1"/>
    <dgm:cxn modelId="{DE4514DA-045E-4661-A2D6-B08BD5221568}" type="presParOf" srcId="{C1AEE1D9-2A7F-4548-9402-EBE0CE306CFB}" destId="{4C4A796E-B3F1-4CD6-BBF9-90723811F4B8}" srcOrd="0" destOrd="0" presId="urn:microsoft.com/office/officeart/2005/8/layout/hierarchy1"/>
    <dgm:cxn modelId="{425C8D56-CC83-44EC-9ED7-5FB192C3CF71}" type="presParOf" srcId="{4C4A796E-B3F1-4CD6-BBF9-90723811F4B8}" destId="{7DF981A8-0027-40C5-8EAF-8857D43B45E4}" srcOrd="0" destOrd="0" presId="urn:microsoft.com/office/officeart/2005/8/layout/hierarchy1"/>
    <dgm:cxn modelId="{EC8C7E68-3F3D-4489-A8FE-F6524F47FFDA}" type="presParOf" srcId="{4C4A796E-B3F1-4CD6-BBF9-90723811F4B8}" destId="{C1F871C2-7DAD-47E6-B7DD-01DB09EFD5E6}" srcOrd="1" destOrd="0" presId="urn:microsoft.com/office/officeart/2005/8/layout/hierarchy1"/>
    <dgm:cxn modelId="{959D8CC8-00CE-452F-B790-150723B61B1F}" type="presParOf" srcId="{C1AEE1D9-2A7F-4548-9402-EBE0CE306CFB}" destId="{7B9BAC71-D543-4233-8E13-05DCB7A6DC1A}" srcOrd="1" destOrd="0" presId="urn:microsoft.com/office/officeart/2005/8/layout/hierarchy1"/>
    <dgm:cxn modelId="{7043034C-83D1-4CEE-9FF1-9DFAE08D717A}" type="presParOf" srcId="{6215A398-5334-4C50-9312-5699FC9B8687}" destId="{D03A13BE-8BA7-4912-848A-460A3DEACDBC}" srcOrd="3" destOrd="0" presId="urn:microsoft.com/office/officeart/2005/8/layout/hierarchy1"/>
    <dgm:cxn modelId="{0B5233E2-D039-4577-88F5-9C226173CC55}" type="presParOf" srcId="{D03A13BE-8BA7-4912-848A-460A3DEACDBC}" destId="{B4F39106-B94B-426E-B72C-417892B4B350}" srcOrd="0" destOrd="0" presId="urn:microsoft.com/office/officeart/2005/8/layout/hierarchy1"/>
    <dgm:cxn modelId="{1721FDDC-DCD7-4CD5-B266-A208DA9AFF8B}" type="presParOf" srcId="{B4F39106-B94B-426E-B72C-417892B4B350}" destId="{816D9411-8A17-45CB-AC54-0E977A047506}" srcOrd="0" destOrd="0" presId="urn:microsoft.com/office/officeart/2005/8/layout/hierarchy1"/>
    <dgm:cxn modelId="{CCAEBA6A-4A5C-4EEB-88E0-EFA6BCFA1BE5}" type="presParOf" srcId="{B4F39106-B94B-426E-B72C-417892B4B350}" destId="{8A863E07-DAE9-4810-B27D-249767A4931F}" srcOrd="1" destOrd="0" presId="urn:microsoft.com/office/officeart/2005/8/layout/hierarchy1"/>
    <dgm:cxn modelId="{0A6CCA6F-A893-4E86-9591-6E285A8D0241}" type="presParOf" srcId="{D03A13BE-8BA7-4912-848A-460A3DEACDBC}" destId="{EB5704BF-606C-4230-B57D-0C03CC7E689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E0E122-C55F-4FDF-A5C6-D50595D4F1E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7299FF1-EA3E-47CB-9C9E-E65AA858A255}">
      <dgm:prSet/>
      <dgm:spPr/>
      <dgm:t>
        <a:bodyPr/>
        <a:lstStyle/>
        <a:p>
          <a:pPr>
            <a:defRPr cap="all"/>
          </a:pPr>
          <a:r>
            <a:rPr lang="en-US"/>
            <a:t>Accuracy and Reliability: Ensure the AI system achieves a high level of precision in both species recognition and disease detection, instilling trust among users</a:t>
          </a:r>
        </a:p>
      </dgm:t>
    </dgm:pt>
    <dgm:pt modelId="{E0EA639C-FCF3-4B85-9127-0E6120DBCF43}" type="parTrans" cxnId="{90CA96D6-BC90-42BB-A6AE-2F42C9A3E922}">
      <dgm:prSet/>
      <dgm:spPr/>
      <dgm:t>
        <a:bodyPr/>
        <a:lstStyle/>
        <a:p>
          <a:endParaRPr lang="en-US"/>
        </a:p>
      </dgm:t>
    </dgm:pt>
    <dgm:pt modelId="{682F25C8-51B5-4284-990A-C94E02074585}" type="sibTrans" cxnId="{90CA96D6-BC90-42BB-A6AE-2F42C9A3E922}">
      <dgm:prSet/>
      <dgm:spPr/>
      <dgm:t>
        <a:bodyPr/>
        <a:lstStyle/>
        <a:p>
          <a:endParaRPr lang="en-US"/>
        </a:p>
      </dgm:t>
    </dgm:pt>
    <dgm:pt modelId="{50DD3F33-797C-42AE-9FEF-F0D50B53C253}">
      <dgm:prSet/>
      <dgm:spPr/>
      <dgm:t>
        <a:bodyPr/>
        <a:lstStyle/>
        <a:p>
          <a:pPr>
            <a:defRPr cap="all"/>
          </a:pPr>
          <a:r>
            <a:rPr lang="en-US"/>
            <a:t>Timely Notifications: Enable the AI system to provide prompt notifications and actionable recommendations when signs of plant diseases or distress are detected, facilitating timely intervention and care</a:t>
          </a:r>
        </a:p>
      </dgm:t>
    </dgm:pt>
    <dgm:pt modelId="{2E118467-BD1B-49F7-ABE0-27106B13D67B}" type="parTrans" cxnId="{81B63426-B6E4-48C0-8E83-58241645F40B}">
      <dgm:prSet/>
      <dgm:spPr/>
      <dgm:t>
        <a:bodyPr/>
        <a:lstStyle/>
        <a:p>
          <a:endParaRPr lang="en-US"/>
        </a:p>
      </dgm:t>
    </dgm:pt>
    <dgm:pt modelId="{EECBC0C2-6FA3-40F7-A975-EF35D84B1838}" type="sibTrans" cxnId="{81B63426-B6E4-48C0-8E83-58241645F40B}">
      <dgm:prSet/>
      <dgm:spPr/>
      <dgm:t>
        <a:bodyPr/>
        <a:lstStyle/>
        <a:p>
          <a:endParaRPr lang="en-US"/>
        </a:p>
      </dgm:t>
    </dgm:pt>
    <dgm:pt modelId="{759B7930-9B33-4BD1-BB72-527EB1E7BC7C}">
      <dgm:prSet/>
      <dgm:spPr/>
      <dgm:t>
        <a:bodyPr/>
        <a:lstStyle/>
        <a:p>
          <a:pPr>
            <a:defRPr cap="all"/>
          </a:pPr>
          <a:r>
            <a:rPr lang="en-US"/>
            <a:t>Educational Resources: Incorporate educational content to enhance users' understanding of various plant species and common plant health issues, promoting environmental awareness and conservation</a:t>
          </a:r>
        </a:p>
      </dgm:t>
    </dgm:pt>
    <dgm:pt modelId="{B0DA8980-BBC8-44E1-97DF-6EE786F25CAF}" type="parTrans" cxnId="{D145D46E-5B36-46CC-AFBB-65D11111106F}">
      <dgm:prSet/>
      <dgm:spPr/>
      <dgm:t>
        <a:bodyPr/>
        <a:lstStyle/>
        <a:p>
          <a:endParaRPr lang="en-US"/>
        </a:p>
      </dgm:t>
    </dgm:pt>
    <dgm:pt modelId="{6286934A-D0C1-4F9F-A474-BBF9EF3F0C8E}" type="sibTrans" cxnId="{D145D46E-5B36-46CC-AFBB-65D11111106F}">
      <dgm:prSet/>
      <dgm:spPr/>
      <dgm:t>
        <a:bodyPr/>
        <a:lstStyle/>
        <a:p>
          <a:endParaRPr lang="en-US"/>
        </a:p>
      </dgm:t>
    </dgm:pt>
    <dgm:pt modelId="{167B8B04-CB5B-46FB-BB9F-1B2A95A8DDA8}">
      <dgm:prSet/>
      <dgm:spPr/>
      <dgm:t>
        <a:bodyPr/>
        <a:lstStyle/>
        <a:p>
          <a:pPr>
            <a:defRPr cap="all"/>
          </a:pPr>
          <a:r>
            <a:rPr lang="en-US"/>
            <a:t>Scalability: Develop the AI system with scalability in mind, allowing for future expansion to include more plant species and diseases</a:t>
          </a:r>
        </a:p>
      </dgm:t>
    </dgm:pt>
    <dgm:pt modelId="{E1CF92D6-0F77-4EA4-AEEE-3823F6BCDEB2}" type="parTrans" cxnId="{4156E599-F299-4839-8CEB-F70B920DD553}">
      <dgm:prSet/>
      <dgm:spPr/>
      <dgm:t>
        <a:bodyPr/>
        <a:lstStyle/>
        <a:p>
          <a:endParaRPr lang="en-US"/>
        </a:p>
      </dgm:t>
    </dgm:pt>
    <dgm:pt modelId="{F57554F8-18DA-4BA7-B0FD-3701D94B145E}" type="sibTrans" cxnId="{4156E599-F299-4839-8CEB-F70B920DD553}">
      <dgm:prSet/>
      <dgm:spPr/>
      <dgm:t>
        <a:bodyPr/>
        <a:lstStyle/>
        <a:p>
          <a:endParaRPr lang="en-US"/>
        </a:p>
      </dgm:t>
    </dgm:pt>
    <dgm:pt modelId="{8980129B-9067-4581-918D-1FE7D5F18CEC}" type="pres">
      <dgm:prSet presAssocID="{41E0E122-C55F-4FDF-A5C6-D50595D4F1E2}" presName="root" presStyleCnt="0">
        <dgm:presLayoutVars>
          <dgm:dir/>
          <dgm:resizeHandles val="exact"/>
        </dgm:presLayoutVars>
      </dgm:prSet>
      <dgm:spPr/>
    </dgm:pt>
    <dgm:pt modelId="{93DEB7DF-4A36-4F20-BE9C-FB7D63A076D4}" type="pres">
      <dgm:prSet presAssocID="{67299FF1-EA3E-47CB-9C9E-E65AA858A255}" presName="compNode" presStyleCnt="0"/>
      <dgm:spPr/>
    </dgm:pt>
    <dgm:pt modelId="{E102BCA1-F111-4A1C-8CD7-6993E171812F}" type="pres">
      <dgm:prSet presAssocID="{67299FF1-EA3E-47CB-9C9E-E65AA858A255}" presName="iconBgRect" presStyleLbl="bgShp" presStyleIdx="0" presStyleCnt="4"/>
      <dgm:spPr/>
    </dgm:pt>
    <dgm:pt modelId="{7E41366D-A565-4B70-A93F-7ACEB20D231A}" type="pres">
      <dgm:prSet presAssocID="{67299FF1-EA3E-47CB-9C9E-E65AA858A25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F550D43-E67C-413D-A012-182111064B23}" type="pres">
      <dgm:prSet presAssocID="{67299FF1-EA3E-47CB-9C9E-E65AA858A255}" presName="spaceRect" presStyleCnt="0"/>
      <dgm:spPr/>
    </dgm:pt>
    <dgm:pt modelId="{7DFBEB30-936A-4AD0-AD71-D6BECEDEB727}" type="pres">
      <dgm:prSet presAssocID="{67299FF1-EA3E-47CB-9C9E-E65AA858A255}" presName="textRect" presStyleLbl="revTx" presStyleIdx="0" presStyleCnt="4">
        <dgm:presLayoutVars>
          <dgm:chMax val="1"/>
          <dgm:chPref val="1"/>
        </dgm:presLayoutVars>
      </dgm:prSet>
      <dgm:spPr/>
    </dgm:pt>
    <dgm:pt modelId="{5EE21F10-156F-4AC6-A896-0AFB08D31BDF}" type="pres">
      <dgm:prSet presAssocID="{682F25C8-51B5-4284-990A-C94E02074585}" presName="sibTrans" presStyleCnt="0"/>
      <dgm:spPr/>
    </dgm:pt>
    <dgm:pt modelId="{1BA5361C-D871-4CC5-A2FB-3D69AAF7836F}" type="pres">
      <dgm:prSet presAssocID="{50DD3F33-797C-42AE-9FEF-F0D50B53C253}" presName="compNode" presStyleCnt="0"/>
      <dgm:spPr/>
    </dgm:pt>
    <dgm:pt modelId="{B290B790-E69A-406F-91D1-74F632B450C1}" type="pres">
      <dgm:prSet presAssocID="{50DD3F33-797C-42AE-9FEF-F0D50B53C253}" presName="iconBgRect" presStyleLbl="bgShp" presStyleIdx="1" presStyleCnt="4"/>
      <dgm:spPr/>
    </dgm:pt>
    <dgm:pt modelId="{4608CAE9-C51C-48C0-9292-8D4007502CDC}" type="pres">
      <dgm:prSet presAssocID="{50DD3F33-797C-42AE-9FEF-F0D50B53C25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482344A2-2745-4241-BC41-8E883529F295}" type="pres">
      <dgm:prSet presAssocID="{50DD3F33-797C-42AE-9FEF-F0D50B53C253}" presName="spaceRect" presStyleCnt="0"/>
      <dgm:spPr/>
    </dgm:pt>
    <dgm:pt modelId="{FD1814E0-9E20-4DEC-B1FA-23FB414855A3}" type="pres">
      <dgm:prSet presAssocID="{50DD3F33-797C-42AE-9FEF-F0D50B53C253}" presName="textRect" presStyleLbl="revTx" presStyleIdx="1" presStyleCnt="4">
        <dgm:presLayoutVars>
          <dgm:chMax val="1"/>
          <dgm:chPref val="1"/>
        </dgm:presLayoutVars>
      </dgm:prSet>
      <dgm:spPr/>
    </dgm:pt>
    <dgm:pt modelId="{2A2E0DC3-05D0-4752-978E-73F23ABCD2B4}" type="pres">
      <dgm:prSet presAssocID="{EECBC0C2-6FA3-40F7-A975-EF35D84B1838}" presName="sibTrans" presStyleCnt="0"/>
      <dgm:spPr/>
    </dgm:pt>
    <dgm:pt modelId="{4E74363A-AFBD-49A0-93D3-C33709EDCD95}" type="pres">
      <dgm:prSet presAssocID="{759B7930-9B33-4BD1-BB72-527EB1E7BC7C}" presName="compNode" presStyleCnt="0"/>
      <dgm:spPr/>
    </dgm:pt>
    <dgm:pt modelId="{0654D5A5-D6F4-48B8-9941-78853A33B504}" type="pres">
      <dgm:prSet presAssocID="{759B7930-9B33-4BD1-BB72-527EB1E7BC7C}" presName="iconBgRect" presStyleLbl="bgShp" presStyleIdx="2" presStyleCnt="4"/>
      <dgm:spPr/>
    </dgm:pt>
    <dgm:pt modelId="{110D472F-F39C-4884-8FA1-974A17885A34}" type="pres">
      <dgm:prSet presAssocID="{759B7930-9B33-4BD1-BB72-527EB1E7BC7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stainability"/>
        </a:ext>
      </dgm:extLst>
    </dgm:pt>
    <dgm:pt modelId="{61DD0A2D-7029-43AD-83CE-A962AEDE012A}" type="pres">
      <dgm:prSet presAssocID="{759B7930-9B33-4BD1-BB72-527EB1E7BC7C}" presName="spaceRect" presStyleCnt="0"/>
      <dgm:spPr/>
    </dgm:pt>
    <dgm:pt modelId="{EDF63B31-2ED2-478D-9546-B2FED44FF2E1}" type="pres">
      <dgm:prSet presAssocID="{759B7930-9B33-4BD1-BB72-527EB1E7BC7C}" presName="textRect" presStyleLbl="revTx" presStyleIdx="2" presStyleCnt="4">
        <dgm:presLayoutVars>
          <dgm:chMax val="1"/>
          <dgm:chPref val="1"/>
        </dgm:presLayoutVars>
      </dgm:prSet>
      <dgm:spPr/>
    </dgm:pt>
    <dgm:pt modelId="{34BCDFD3-ACB7-4CFF-B1E8-A2B4BBB4F213}" type="pres">
      <dgm:prSet presAssocID="{6286934A-D0C1-4F9F-A474-BBF9EF3F0C8E}" presName="sibTrans" presStyleCnt="0"/>
      <dgm:spPr/>
    </dgm:pt>
    <dgm:pt modelId="{B7ADF377-C767-4C7C-AC7F-018FB7EE717F}" type="pres">
      <dgm:prSet presAssocID="{167B8B04-CB5B-46FB-BB9F-1B2A95A8DDA8}" presName="compNode" presStyleCnt="0"/>
      <dgm:spPr/>
    </dgm:pt>
    <dgm:pt modelId="{62B3886E-4356-440E-AEFB-FA111A2E317F}" type="pres">
      <dgm:prSet presAssocID="{167B8B04-CB5B-46FB-BB9F-1B2A95A8DDA8}" presName="iconBgRect" presStyleLbl="bgShp" presStyleIdx="3" presStyleCnt="4"/>
      <dgm:spPr/>
    </dgm:pt>
    <dgm:pt modelId="{77C8EF60-D926-4CC7-82F9-0BB2EFEF24BA}" type="pres">
      <dgm:prSet presAssocID="{167B8B04-CB5B-46FB-BB9F-1B2A95A8DDA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6C287E92-8209-4363-B772-7433BB1D6B1F}" type="pres">
      <dgm:prSet presAssocID="{167B8B04-CB5B-46FB-BB9F-1B2A95A8DDA8}" presName="spaceRect" presStyleCnt="0"/>
      <dgm:spPr/>
    </dgm:pt>
    <dgm:pt modelId="{76728214-14B6-4B8D-9049-39B9B407054D}" type="pres">
      <dgm:prSet presAssocID="{167B8B04-CB5B-46FB-BB9F-1B2A95A8DDA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87CFA0B-A6C5-4B63-84B4-650E1CC7EB29}" type="presOf" srcId="{50DD3F33-797C-42AE-9FEF-F0D50B53C253}" destId="{FD1814E0-9E20-4DEC-B1FA-23FB414855A3}" srcOrd="0" destOrd="0" presId="urn:microsoft.com/office/officeart/2018/5/layout/IconCircleLabelList"/>
    <dgm:cxn modelId="{0922D225-E300-4258-9E8A-C08D0FDC4874}" type="presOf" srcId="{67299FF1-EA3E-47CB-9C9E-E65AA858A255}" destId="{7DFBEB30-936A-4AD0-AD71-D6BECEDEB727}" srcOrd="0" destOrd="0" presId="urn:microsoft.com/office/officeart/2018/5/layout/IconCircleLabelList"/>
    <dgm:cxn modelId="{81B63426-B6E4-48C0-8E83-58241645F40B}" srcId="{41E0E122-C55F-4FDF-A5C6-D50595D4F1E2}" destId="{50DD3F33-797C-42AE-9FEF-F0D50B53C253}" srcOrd="1" destOrd="0" parTransId="{2E118467-BD1B-49F7-ABE0-27106B13D67B}" sibTransId="{EECBC0C2-6FA3-40F7-A975-EF35D84B1838}"/>
    <dgm:cxn modelId="{2CF6273F-A9AB-41AF-BED1-26ACC6737E63}" type="presOf" srcId="{167B8B04-CB5B-46FB-BB9F-1B2A95A8DDA8}" destId="{76728214-14B6-4B8D-9049-39B9B407054D}" srcOrd="0" destOrd="0" presId="urn:microsoft.com/office/officeart/2018/5/layout/IconCircleLabelList"/>
    <dgm:cxn modelId="{93B05661-C895-4BA6-8025-14A53B27EE76}" type="presOf" srcId="{41E0E122-C55F-4FDF-A5C6-D50595D4F1E2}" destId="{8980129B-9067-4581-918D-1FE7D5F18CEC}" srcOrd="0" destOrd="0" presId="urn:microsoft.com/office/officeart/2018/5/layout/IconCircleLabelList"/>
    <dgm:cxn modelId="{D145D46E-5B36-46CC-AFBB-65D11111106F}" srcId="{41E0E122-C55F-4FDF-A5C6-D50595D4F1E2}" destId="{759B7930-9B33-4BD1-BB72-527EB1E7BC7C}" srcOrd="2" destOrd="0" parTransId="{B0DA8980-BBC8-44E1-97DF-6EE786F25CAF}" sibTransId="{6286934A-D0C1-4F9F-A474-BBF9EF3F0C8E}"/>
    <dgm:cxn modelId="{4156E599-F299-4839-8CEB-F70B920DD553}" srcId="{41E0E122-C55F-4FDF-A5C6-D50595D4F1E2}" destId="{167B8B04-CB5B-46FB-BB9F-1B2A95A8DDA8}" srcOrd="3" destOrd="0" parTransId="{E1CF92D6-0F77-4EA4-AEEE-3823F6BCDEB2}" sibTransId="{F57554F8-18DA-4BA7-B0FD-3701D94B145E}"/>
    <dgm:cxn modelId="{90CA96D6-BC90-42BB-A6AE-2F42C9A3E922}" srcId="{41E0E122-C55F-4FDF-A5C6-D50595D4F1E2}" destId="{67299FF1-EA3E-47CB-9C9E-E65AA858A255}" srcOrd="0" destOrd="0" parTransId="{E0EA639C-FCF3-4B85-9127-0E6120DBCF43}" sibTransId="{682F25C8-51B5-4284-990A-C94E02074585}"/>
    <dgm:cxn modelId="{68B653FB-3C7E-41EA-96D4-83596E37EC16}" type="presOf" srcId="{759B7930-9B33-4BD1-BB72-527EB1E7BC7C}" destId="{EDF63B31-2ED2-478D-9546-B2FED44FF2E1}" srcOrd="0" destOrd="0" presId="urn:microsoft.com/office/officeart/2018/5/layout/IconCircleLabelList"/>
    <dgm:cxn modelId="{6843F24D-B52D-42A6-BC11-0E63CD986CFB}" type="presParOf" srcId="{8980129B-9067-4581-918D-1FE7D5F18CEC}" destId="{93DEB7DF-4A36-4F20-BE9C-FB7D63A076D4}" srcOrd="0" destOrd="0" presId="urn:microsoft.com/office/officeart/2018/5/layout/IconCircleLabelList"/>
    <dgm:cxn modelId="{9BCD7EDA-3E6C-4FFF-900C-62582ED0F5C9}" type="presParOf" srcId="{93DEB7DF-4A36-4F20-BE9C-FB7D63A076D4}" destId="{E102BCA1-F111-4A1C-8CD7-6993E171812F}" srcOrd="0" destOrd="0" presId="urn:microsoft.com/office/officeart/2018/5/layout/IconCircleLabelList"/>
    <dgm:cxn modelId="{CC4989F7-9420-43DF-B953-3BDDE0ABBA0A}" type="presParOf" srcId="{93DEB7DF-4A36-4F20-BE9C-FB7D63A076D4}" destId="{7E41366D-A565-4B70-A93F-7ACEB20D231A}" srcOrd="1" destOrd="0" presId="urn:microsoft.com/office/officeart/2018/5/layout/IconCircleLabelList"/>
    <dgm:cxn modelId="{FE0E0421-3A5F-4617-B280-793E13BB511E}" type="presParOf" srcId="{93DEB7DF-4A36-4F20-BE9C-FB7D63A076D4}" destId="{FF550D43-E67C-413D-A012-182111064B23}" srcOrd="2" destOrd="0" presId="urn:microsoft.com/office/officeart/2018/5/layout/IconCircleLabelList"/>
    <dgm:cxn modelId="{1479A18D-2F4B-416C-89D9-FF91AAB3737E}" type="presParOf" srcId="{93DEB7DF-4A36-4F20-BE9C-FB7D63A076D4}" destId="{7DFBEB30-936A-4AD0-AD71-D6BECEDEB727}" srcOrd="3" destOrd="0" presId="urn:microsoft.com/office/officeart/2018/5/layout/IconCircleLabelList"/>
    <dgm:cxn modelId="{32D417F5-34FC-4114-ADFA-D219D28F59D5}" type="presParOf" srcId="{8980129B-9067-4581-918D-1FE7D5F18CEC}" destId="{5EE21F10-156F-4AC6-A896-0AFB08D31BDF}" srcOrd="1" destOrd="0" presId="urn:microsoft.com/office/officeart/2018/5/layout/IconCircleLabelList"/>
    <dgm:cxn modelId="{EAC5E300-D31D-419E-9672-9EC6E9D08C22}" type="presParOf" srcId="{8980129B-9067-4581-918D-1FE7D5F18CEC}" destId="{1BA5361C-D871-4CC5-A2FB-3D69AAF7836F}" srcOrd="2" destOrd="0" presId="urn:microsoft.com/office/officeart/2018/5/layout/IconCircleLabelList"/>
    <dgm:cxn modelId="{E63BDB10-5BDB-437C-9787-FDCF77BCAD81}" type="presParOf" srcId="{1BA5361C-D871-4CC5-A2FB-3D69AAF7836F}" destId="{B290B790-E69A-406F-91D1-74F632B450C1}" srcOrd="0" destOrd="0" presId="urn:microsoft.com/office/officeart/2018/5/layout/IconCircleLabelList"/>
    <dgm:cxn modelId="{44D55F50-8CC0-473E-9B1D-6349F2E11960}" type="presParOf" srcId="{1BA5361C-D871-4CC5-A2FB-3D69AAF7836F}" destId="{4608CAE9-C51C-48C0-9292-8D4007502CDC}" srcOrd="1" destOrd="0" presId="urn:microsoft.com/office/officeart/2018/5/layout/IconCircleLabelList"/>
    <dgm:cxn modelId="{0075C00B-34BE-4BDE-AA3C-F950EC610C13}" type="presParOf" srcId="{1BA5361C-D871-4CC5-A2FB-3D69AAF7836F}" destId="{482344A2-2745-4241-BC41-8E883529F295}" srcOrd="2" destOrd="0" presId="urn:microsoft.com/office/officeart/2018/5/layout/IconCircleLabelList"/>
    <dgm:cxn modelId="{E9F6E62C-F89A-4A18-97C9-2FA5772842D2}" type="presParOf" srcId="{1BA5361C-D871-4CC5-A2FB-3D69AAF7836F}" destId="{FD1814E0-9E20-4DEC-B1FA-23FB414855A3}" srcOrd="3" destOrd="0" presId="urn:microsoft.com/office/officeart/2018/5/layout/IconCircleLabelList"/>
    <dgm:cxn modelId="{418E55E8-A734-4203-95F3-D9B886811316}" type="presParOf" srcId="{8980129B-9067-4581-918D-1FE7D5F18CEC}" destId="{2A2E0DC3-05D0-4752-978E-73F23ABCD2B4}" srcOrd="3" destOrd="0" presId="urn:microsoft.com/office/officeart/2018/5/layout/IconCircleLabelList"/>
    <dgm:cxn modelId="{3D94F850-58AE-45B8-84EE-20C8C37377C4}" type="presParOf" srcId="{8980129B-9067-4581-918D-1FE7D5F18CEC}" destId="{4E74363A-AFBD-49A0-93D3-C33709EDCD95}" srcOrd="4" destOrd="0" presId="urn:microsoft.com/office/officeart/2018/5/layout/IconCircleLabelList"/>
    <dgm:cxn modelId="{29CC7B6A-7EFE-4EAD-859B-0B028DEC23A3}" type="presParOf" srcId="{4E74363A-AFBD-49A0-93D3-C33709EDCD95}" destId="{0654D5A5-D6F4-48B8-9941-78853A33B504}" srcOrd="0" destOrd="0" presId="urn:microsoft.com/office/officeart/2018/5/layout/IconCircleLabelList"/>
    <dgm:cxn modelId="{19C19374-92FF-4B51-B359-E41726E1C6F8}" type="presParOf" srcId="{4E74363A-AFBD-49A0-93D3-C33709EDCD95}" destId="{110D472F-F39C-4884-8FA1-974A17885A34}" srcOrd="1" destOrd="0" presId="urn:microsoft.com/office/officeart/2018/5/layout/IconCircleLabelList"/>
    <dgm:cxn modelId="{AB7D1DD5-6A2B-4581-AA6F-BF3DEF9B7FE5}" type="presParOf" srcId="{4E74363A-AFBD-49A0-93D3-C33709EDCD95}" destId="{61DD0A2D-7029-43AD-83CE-A962AEDE012A}" srcOrd="2" destOrd="0" presId="urn:microsoft.com/office/officeart/2018/5/layout/IconCircleLabelList"/>
    <dgm:cxn modelId="{D8133A65-B8B3-45CB-887E-B60799779D4D}" type="presParOf" srcId="{4E74363A-AFBD-49A0-93D3-C33709EDCD95}" destId="{EDF63B31-2ED2-478D-9546-B2FED44FF2E1}" srcOrd="3" destOrd="0" presId="urn:microsoft.com/office/officeart/2018/5/layout/IconCircleLabelList"/>
    <dgm:cxn modelId="{CF24DD26-4834-42FE-9257-595599B24A5E}" type="presParOf" srcId="{8980129B-9067-4581-918D-1FE7D5F18CEC}" destId="{34BCDFD3-ACB7-4CFF-B1E8-A2B4BBB4F213}" srcOrd="5" destOrd="0" presId="urn:microsoft.com/office/officeart/2018/5/layout/IconCircleLabelList"/>
    <dgm:cxn modelId="{82DA0256-B535-4D74-8F63-8C3283D3127B}" type="presParOf" srcId="{8980129B-9067-4581-918D-1FE7D5F18CEC}" destId="{B7ADF377-C767-4C7C-AC7F-018FB7EE717F}" srcOrd="6" destOrd="0" presId="urn:microsoft.com/office/officeart/2018/5/layout/IconCircleLabelList"/>
    <dgm:cxn modelId="{6BF16273-BDDD-4AEC-9226-5D7E220757DD}" type="presParOf" srcId="{B7ADF377-C767-4C7C-AC7F-018FB7EE717F}" destId="{62B3886E-4356-440E-AEFB-FA111A2E317F}" srcOrd="0" destOrd="0" presId="urn:microsoft.com/office/officeart/2018/5/layout/IconCircleLabelList"/>
    <dgm:cxn modelId="{2866F0AA-9E85-485C-B9BA-A2A305A82534}" type="presParOf" srcId="{B7ADF377-C767-4C7C-AC7F-018FB7EE717F}" destId="{77C8EF60-D926-4CC7-82F9-0BB2EFEF24BA}" srcOrd="1" destOrd="0" presId="urn:microsoft.com/office/officeart/2018/5/layout/IconCircleLabelList"/>
    <dgm:cxn modelId="{CD9E06A2-8396-4852-910C-D04ACAA7C566}" type="presParOf" srcId="{B7ADF377-C767-4C7C-AC7F-018FB7EE717F}" destId="{6C287E92-8209-4363-B772-7433BB1D6B1F}" srcOrd="2" destOrd="0" presId="urn:microsoft.com/office/officeart/2018/5/layout/IconCircleLabelList"/>
    <dgm:cxn modelId="{25263A04-2CC7-45D5-BABF-B30B57A19264}" type="presParOf" srcId="{B7ADF377-C767-4C7C-AC7F-018FB7EE717F}" destId="{76728214-14B6-4B8D-9049-39B9B407054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89B538D-4BDF-4625-ABFD-FC15E051268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2FA41B8-10AB-4DA4-8BDC-95E164F9838D}">
      <dgm:prSet/>
      <dgm:spPr/>
      <dgm:t>
        <a:bodyPr/>
        <a:lstStyle/>
        <a:p>
          <a:r>
            <a:rPr lang="en-US"/>
            <a:t>Continuous Enhancement: Establish mechanisms for ongoing learning and refinement of the AI model through user feedback, additional data acquisition, and regular updates</a:t>
          </a:r>
        </a:p>
      </dgm:t>
    </dgm:pt>
    <dgm:pt modelId="{E925AD22-CEC7-4A49-8F08-9A599311CEB8}" type="parTrans" cxnId="{5FE41A37-71C5-42E0-BA14-87733B0D6ADB}">
      <dgm:prSet/>
      <dgm:spPr/>
      <dgm:t>
        <a:bodyPr/>
        <a:lstStyle/>
        <a:p>
          <a:endParaRPr lang="en-US"/>
        </a:p>
      </dgm:t>
    </dgm:pt>
    <dgm:pt modelId="{8E4D66CE-3C0E-45F4-A2BE-F3B9A36D1D5F}" type="sibTrans" cxnId="{5FE41A37-71C5-42E0-BA14-87733B0D6ADB}">
      <dgm:prSet/>
      <dgm:spPr/>
      <dgm:t>
        <a:bodyPr/>
        <a:lstStyle/>
        <a:p>
          <a:endParaRPr lang="en-US"/>
        </a:p>
      </dgm:t>
    </dgm:pt>
    <dgm:pt modelId="{2521B05E-5EAF-46F3-A6CC-301E2D5EC618}">
      <dgm:prSet/>
      <dgm:spPr/>
      <dgm:t>
        <a:bodyPr/>
        <a:lstStyle/>
        <a:p>
          <a:r>
            <a:rPr lang="en-US"/>
            <a:t>Collaborative Partnerships: Seek collaboration with experts and organizations in botany, conservation, and agriculture to improve accuracy and contribute to scientific research and biodiversity conservation</a:t>
          </a:r>
        </a:p>
      </dgm:t>
    </dgm:pt>
    <dgm:pt modelId="{292E0D70-D0F6-4B44-A943-C096E8C146C3}" type="parTrans" cxnId="{F3A21FD5-7BFE-44C6-A454-F566D5C2F04E}">
      <dgm:prSet/>
      <dgm:spPr/>
      <dgm:t>
        <a:bodyPr/>
        <a:lstStyle/>
        <a:p>
          <a:endParaRPr lang="en-US"/>
        </a:p>
      </dgm:t>
    </dgm:pt>
    <dgm:pt modelId="{F84C836C-7249-4514-B4DF-1A18E72D3416}" type="sibTrans" cxnId="{F3A21FD5-7BFE-44C6-A454-F566D5C2F04E}">
      <dgm:prSet/>
      <dgm:spPr/>
      <dgm:t>
        <a:bodyPr/>
        <a:lstStyle/>
        <a:p>
          <a:endParaRPr lang="en-US"/>
        </a:p>
      </dgm:t>
    </dgm:pt>
    <dgm:pt modelId="{25E882CD-AE60-4ABD-A51A-5206954BB466}" type="pres">
      <dgm:prSet presAssocID="{889B538D-4BDF-4625-ABFD-FC15E051268A}" presName="root" presStyleCnt="0">
        <dgm:presLayoutVars>
          <dgm:dir/>
          <dgm:resizeHandles val="exact"/>
        </dgm:presLayoutVars>
      </dgm:prSet>
      <dgm:spPr/>
    </dgm:pt>
    <dgm:pt modelId="{C47E3991-EDC9-4F15-AD44-EF8528D5793A}" type="pres">
      <dgm:prSet presAssocID="{B2FA41B8-10AB-4DA4-8BDC-95E164F9838D}" presName="compNode" presStyleCnt="0"/>
      <dgm:spPr/>
    </dgm:pt>
    <dgm:pt modelId="{AD8FD0AE-E370-43BF-AD9B-D0D3DA01C4EA}" type="pres">
      <dgm:prSet presAssocID="{B2FA41B8-10AB-4DA4-8BDC-95E164F9838D}" presName="bgRect" presStyleLbl="bgShp" presStyleIdx="0" presStyleCnt="2"/>
      <dgm:spPr/>
    </dgm:pt>
    <dgm:pt modelId="{50FE184D-2351-4346-B810-DC8C1CBCFA93}" type="pres">
      <dgm:prSet presAssocID="{B2FA41B8-10AB-4DA4-8BDC-95E164F9838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42AA0056-46A5-4F35-A6F2-0B2D85DD464B}" type="pres">
      <dgm:prSet presAssocID="{B2FA41B8-10AB-4DA4-8BDC-95E164F9838D}" presName="spaceRect" presStyleCnt="0"/>
      <dgm:spPr/>
    </dgm:pt>
    <dgm:pt modelId="{9D51EC0F-428A-4F52-A37A-C12F3C23F595}" type="pres">
      <dgm:prSet presAssocID="{B2FA41B8-10AB-4DA4-8BDC-95E164F9838D}" presName="parTx" presStyleLbl="revTx" presStyleIdx="0" presStyleCnt="2">
        <dgm:presLayoutVars>
          <dgm:chMax val="0"/>
          <dgm:chPref val="0"/>
        </dgm:presLayoutVars>
      </dgm:prSet>
      <dgm:spPr/>
    </dgm:pt>
    <dgm:pt modelId="{C54ED0C5-59E5-4E70-AC6B-D62C60F13C87}" type="pres">
      <dgm:prSet presAssocID="{8E4D66CE-3C0E-45F4-A2BE-F3B9A36D1D5F}" presName="sibTrans" presStyleCnt="0"/>
      <dgm:spPr/>
    </dgm:pt>
    <dgm:pt modelId="{5175F214-DBC8-4A06-9751-50BDD71D08C3}" type="pres">
      <dgm:prSet presAssocID="{2521B05E-5EAF-46F3-A6CC-301E2D5EC618}" presName="compNode" presStyleCnt="0"/>
      <dgm:spPr/>
    </dgm:pt>
    <dgm:pt modelId="{2A288C25-2CC6-4A45-B2E2-394B888E1D58}" type="pres">
      <dgm:prSet presAssocID="{2521B05E-5EAF-46F3-A6CC-301E2D5EC618}" presName="bgRect" presStyleLbl="bgShp" presStyleIdx="1" presStyleCnt="2"/>
      <dgm:spPr/>
    </dgm:pt>
    <dgm:pt modelId="{21411998-24E1-4ECF-887B-1C3D9DDD3810}" type="pres">
      <dgm:prSet presAssocID="{2521B05E-5EAF-46F3-A6CC-301E2D5EC61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7615F779-0697-4F75-9B8E-5252F53CC1C3}" type="pres">
      <dgm:prSet presAssocID="{2521B05E-5EAF-46F3-A6CC-301E2D5EC618}" presName="spaceRect" presStyleCnt="0"/>
      <dgm:spPr/>
    </dgm:pt>
    <dgm:pt modelId="{4C9E5753-3601-4CA0-94FB-B4E2342771A0}" type="pres">
      <dgm:prSet presAssocID="{2521B05E-5EAF-46F3-A6CC-301E2D5EC61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6D2B71C-3409-4785-9D60-0F9F42292CDD}" type="presOf" srcId="{2521B05E-5EAF-46F3-A6CC-301E2D5EC618}" destId="{4C9E5753-3601-4CA0-94FB-B4E2342771A0}" srcOrd="0" destOrd="0" presId="urn:microsoft.com/office/officeart/2018/2/layout/IconVerticalSolidList"/>
    <dgm:cxn modelId="{5FE41A37-71C5-42E0-BA14-87733B0D6ADB}" srcId="{889B538D-4BDF-4625-ABFD-FC15E051268A}" destId="{B2FA41B8-10AB-4DA4-8BDC-95E164F9838D}" srcOrd="0" destOrd="0" parTransId="{E925AD22-CEC7-4A49-8F08-9A599311CEB8}" sibTransId="{8E4D66CE-3C0E-45F4-A2BE-F3B9A36D1D5F}"/>
    <dgm:cxn modelId="{7B2F39B2-1038-46E3-850A-FA757CB3A8A0}" type="presOf" srcId="{889B538D-4BDF-4625-ABFD-FC15E051268A}" destId="{25E882CD-AE60-4ABD-A51A-5206954BB466}" srcOrd="0" destOrd="0" presId="urn:microsoft.com/office/officeart/2018/2/layout/IconVerticalSolidList"/>
    <dgm:cxn modelId="{DB19ECCF-1699-432C-8668-647FCF49033B}" type="presOf" srcId="{B2FA41B8-10AB-4DA4-8BDC-95E164F9838D}" destId="{9D51EC0F-428A-4F52-A37A-C12F3C23F595}" srcOrd="0" destOrd="0" presId="urn:microsoft.com/office/officeart/2018/2/layout/IconVerticalSolidList"/>
    <dgm:cxn modelId="{F3A21FD5-7BFE-44C6-A454-F566D5C2F04E}" srcId="{889B538D-4BDF-4625-ABFD-FC15E051268A}" destId="{2521B05E-5EAF-46F3-A6CC-301E2D5EC618}" srcOrd="1" destOrd="0" parTransId="{292E0D70-D0F6-4B44-A943-C096E8C146C3}" sibTransId="{F84C836C-7249-4514-B4DF-1A18E72D3416}"/>
    <dgm:cxn modelId="{CEEE2F01-3E28-49D2-8AB0-F91AA63B087A}" type="presParOf" srcId="{25E882CD-AE60-4ABD-A51A-5206954BB466}" destId="{C47E3991-EDC9-4F15-AD44-EF8528D5793A}" srcOrd="0" destOrd="0" presId="urn:microsoft.com/office/officeart/2018/2/layout/IconVerticalSolidList"/>
    <dgm:cxn modelId="{5505D0BB-3AE5-44C9-80AD-F7C9BA393D29}" type="presParOf" srcId="{C47E3991-EDC9-4F15-AD44-EF8528D5793A}" destId="{AD8FD0AE-E370-43BF-AD9B-D0D3DA01C4EA}" srcOrd="0" destOrd="0" presId="urn:microsoft.com/office/officeart/2018/2/layout/IconVerticalSolidList"/>
    <dgm:cxn modelId="{D483DF82-45C4-4D3C-B873-AC7E0B1795E2}" type="presParOf" srcId="{C47E3991-EDC9-4F15-AD44-EF8528D5793A}" destId="{50FE184D-2351-4346-B810-DC8C1CBCFA93}" srcOrd="1" destOrd="0" presId="urn:microsoft.com/office/officeart/2018/2/layout/IconVerticalSolidList"/>
    <dgm:cxn modelId="{2E97B635-0FE6-456A-AFAF-50E4BD3F3217}" type="presParOf" srcId="{C47E3991-EDC9-4F15-AD44-EF8528D5793A}" destId="{42AA0056-46A5-4F35-A6F2-0B2D85DD464B}" srcOrd="2" destOrd="0" presId="urn:microsoft.com/office/officeart/2018/2/layout/IconVerticalSolidList"/>
    <dgm:cxn modelId="{7FE86942-1E81-4346-BC7B-CF5530D1C09B}" type="presParOf" srcId="{C47E3991-EDC9-4F15-AD44-EF8528D5793A}" destId="{9D51EC0F-428A-4F52-A37A-C12F3C23F595}" srcOrd="3" destOrd="0" presId="urn:microsoft.com/office/officeart/2018/2/layout/IconVerticalSolidList"/>
    <dgm:cxn modelId="{A7FE76F7-D266-4496-A8A3-147344AF872B}" type="presParOf" srcId="{25E882CD-AE60-4ABD-A51A-5206954BB466}" destId="{C54ED0C5-59E5-4E70-AC6B-D62C60F13C87}" srcOrd="1" destOrd="0" presId="urn:microsoft.com/office/officeart/2018/2/layout/IconVerticalSolidList"/>
    <dgm:cxn modelId="{D40E3EB2-CF18-49A5-924A-8DD3741042D7}" type="presParOf" srcId="{25E882CD-AE60-4ABD-A51A-5206954BB466}" destId="{5175F214-DBC8-4A06-9751-50BDD71D08C3}" srcOrd="2" destOrd="0" presId="urn:microsoft.com/office/officeart/2018/2/layout/IconVerticalSolidList"/>
    <dgm:cxn modelId="{DDA6A3D1-0B79-4D33-8CAE-9B7721C9F05F}" type="presParOf" srcId="{5175F214-DBC8-4A06-9751-50BDD71D08C3}" destId="{2A288C25-2CC6-4A45-B2E2-394B888E1D58}" srcOrd="0" destOrd="0" presId="urn:microsoft.com/office/officeart/2018/2/layout/IconVerticalSolidList"/>
    <dgm:cxn modelId="{64C1D0C5-DDDC-468A-952A-C58D9C4FF968}" type="presParOf" srcId="{5175F214-DBC8-4A06-9751-50BDD71D08C3}" destId="{21411998-24E1-4ECF-887B-1C3D9DDD3810}" srcOrd="1" destOrd="0" presId="urn:microsoft.com/office/officeart/2018/2/layout/IconVerticalSolidList"/>
    <dgm:cxn modelId="{7D056A19-66C6-4593-A5CA-A7CF3DFE21A9}" type="presParOf" srcId="{5175F214-DBC8-4A06-9751-50BDD71D08C3}" destId="{7615F779-0697-4F75-9B8E-5252F53CC1C3}" srcOrd="2" destOrd="0" presId="urn:microsoft.com/office/officeart/2018/2/layout/IconVerticalSolidList"/>
    <dgm:cxn modelId="{71B9FF64-2541-48C1-8FC8-407EF27FE2E8}" type="presParOf" srcId="{5175F214-DBC8-4A06-9751-50BDD71D08C3}" destId="{4C9E5753-3601-4CA0-94FB-B4E2342771A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40E2DED-FA45-4E03-88C8-0C671F56D28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B603995-EC0F-428F-906B-0BD728ED8961}">
      <dgm:prSet/>
      <dgm:spPr/>
      <dgm:t>
        <a:bodyPr/>
        <a:lstStyle/>
        <a:p>
          <a:r>
            <a:rPr lang="en-US"/>
            <a:t>Before embarking on this project, we conducted a comprehensive feasibility study</a:t>
          </a:r>
        </a:p>
      </dgm:t>
    </dgm:pt>
    <dgm:pt modelId="{2D25EA81-660E-4653-B57B-02D62419794E}" type="parTrans" cxnId="{F4892906-D057-4CAF-9002-6F063A3245FA}">
      <dgm:prSet/>
      <dgm:spPr/>
      <dgm:t>
        <a:bodyPr/>
        <a:lstStyle/>
        <a:p>
          <a:endParaRPr lang="en-US"/>
        </a:p>
      </dgm:t>
    </dgm:pt>
    <dgm:pt modelId="{84EE5F13-12F5-48F4-9007-15D4574B471A}" type="sibTrans" cxnId="{F4892906-D057-4CAF-9002-6F063A3245FA}">
      <dgm:prSet/>
      <dgm:spPr/>
      <dgm:t>
        <a:bodyPr/>
        <a:lstStyle/>
        <a:p>
          <a:endParaRPr lang="en-US"/>
        </a:p>
      </dgm:t>
    </dgm:pt>
    <dgm:pt modelId="{0D54E82A-CA96-4929-96E1-87ABDCE49D23}">
      <dgm:prSet/>
      <dgm:spPr/>
      <dgm:t>
        <a:bodyPr/>
        <a:lstStyle/>
        <a:p>
          <a:r>
            <a:rPr lang="en-US"/>
            <a:t>Our analysis demonstrated the technological feasibility of implementing an AI-driven plant recognition and disease detection system</a:t>
          </a:r>
        </a:p>
      </dgm:t>
    </dgm:pt>
    <dgm:pt modelId="{68FA30CD-416E-489E-AB04-05C775B16607}" type="parTrans" cxnId="{E01F11C4-F43F-4E91-95A6-71F49A4E571C}">
      <dgm:prSet/>
      <dgm:spPr/>
      <dgm:t>
        <a:bodyPr/>
        <a:lstStyle/>
        <a:p>
          <a:endParaRPr lang="en-US"/>
        </a:p>
      </dgm:t>
    </dgm:pt>
    <dgm:pt modelId="{322DA958-3360-4565-B01D-975F8DB3BA26}" type="sibTrans" cxnId="{E01F11C4-F43F-4E91-95A6-71F49A4E571C}">
      <dgm:prSet/>
      <dgm:spPr/>
      <dgm:t>
        <a:bodyPr/>
        <a:lstStyle/>
        <a:p>
          <a:endParaRPr lang="en-US"/>
        </a:p>
      </dgm:t>
    </dgm:pt>
    <dgm:pt modelId="{5B3A0135-2AD8-4FEF-821D-BAA0A48C62EC}">
      <dgm:prSet/>
      <dgm:spPr/>
      <dgm:t>
        <a:bodyPr/>
        <a:lstStyle/>
        <a:p>
          <a:r>
            <a:rPr lang="en-US"/>
            <a:t>Advancements in computer vision and machine learning have made it possible to achieve our objectives</a:t>
          </a:r>
        </a:p>
      </dgm:t>
    </dgm:pt>
    <dgm:pt modelId="{0862CEB3-933F-4704-96C8-9DE27DBEF7D0}" type="parTrans" cxnId="{488EFE3E-F357-45D2-B8E3-85C48F8B2A95}">
      <dgm:prSet/>
      <dgm:spPr/>
      <dgm:t>
        <a:bodyPr/>
        <a:lstStyle/>
        <a:p>
          <a:endParaRPr lang="en-US"/>
        </a:p>
      </dgm:t>
    </dgm:pt>
    <dgm:pt modelId="{37BCE266-219A-466F-ACB8-2CF1E5344282}" type="sibTrans" cxnId="{488EFE3E-F357-45D2-B8E3-85C48F8B2A95}">
      <dgm:prSet/>
      <dgm:spPr/>
      <dgm:t>
        <a:bodyPr/>
        <a:lstStyle/>
        <a:p>
          <a:endParaRPr lang="en-US"/>
        </a:p>
      </dgm:t>
    </dgm:pt>
    <dgm:pt modelId="{B345A0BA-4454-4FD2-80E0-EC00CC6E1CA8}" type="pres">
      <dgm:prSet presAssocID="{340E2DED-FA45-4E03-88C8-0C671F56D28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59BF49D-DF99-4110-BCA8-47CA21609DB7}" type="pres">
      <dgm:prSet presAssocID="{AB603995-EC0F-428F-906B-0BD728ED8961}" presName="hierRoot1" presStyleCnt="0"/>
      <dgm:spPr/>
    </dgm:pt>
    <dgm:pt modelId="{6FCC579E-6D4A-4C7B-8618-BF8FBB327EDC}" type="pres">
      <dgm:prSet presAssocID="{AB603995-EC0F-428F-906B-0BD728ED8961}" presName="composite" presStyleCnt="0"/>
      <dgm:spPr/>
    </dgm:pt>
    <dgm:pt modelId="{41440974-02BE-44BD-B40D-DC38F7E12F3C}" type="pres">
      <dgm:prSet presAssocID="{AB603995-EC0F-428F-906B-0BD728ED8961}" presName="background" presStyleLbl="node0" presStyleIdx="0" presStyleCnt="3"/>
      <dgm:spPr/>
    </dgm:pt>
    <dgm:pt modelId="{60587A59-550C-4DEA-BAD0-DA293155CB06}" type="pres">
      <dgm:prSet presAssocID="{AB603995-EC0F-428F-906B-0BD728ED8961}" presName="text" presStyleLbl="fgAcc0" presStyleIdx="0" presStyleCnt="3">
        <dgm:presLayoutVars>
          <dgm:chPref val="3"/>
        </dgm:presLayoutVars>
      </dgm:prSet>
      <dgm:spPr/>
    </dgm:pt>
    <dgm:pt modelId="{AA802D19-ACBE-4141-86FF-FCD70B5A29A1}" type="pres">
      <dgm:prSet presAssocID="{AB603995-EC0F-428F-906B-0BD728ED8961}" presName="hierChild2" presStyleCnt="0"/>
      <dgm:spPr/>
    </dgm:pt>
    <dgm:pt modelId="{23B10E32-11AB-45F3-B2C8-95E7DA74CF4E}" type="pres">
      <dgm:prSet presAssocID="{0D54E82A-CA96-4929-96E1-87ABDCE49D23}" presName="hierRoot1" presStyleCnt="0"/>
      <dgm:spPr/>
    </dgm:pt>
    <dgm:pt modelId="{B1F67FA4-D4A4-4D68-A5D0-5095AA25BF2D}" type="pres">
      <dgm:prSet presAssocID="{0D54E82A-CA96-4929-96E1-87ABDCE49D23}" presName="composite" presStyleCnt="0"/>
      <dgm:spPr/>
    </dgm:pt>
    <dgm:pt modelId="{59151937-FC47-4D04-AD3B-E15EA417979E}" type="pres">
      <dgm:prSet presAssocID="{0D54E82A-CA96-4929-96E1-87ABDCE49D23}" presName="background" presStyleLbl="node0" presStyleIdx="1" presStyleCnt="3"/>
      <dgm:spPr/>
    </dgm:pt>
    <dgm:pt modelId="{594B206E-0A38-4F0E-ABA1-896D360A3FB9}" type="pres">
      <dgm:prSet presAssocID="{0D54E82A-CA96-4929-96E1-87ABDCE49D23}" presName="text" presStyleLbl="fgAcc0" presStyleIdx="1" presStyleCnt="3">
        <dgm:presLayoutVars>
          <dgm:chPref val="3"/>
        </dgm:presLayoutVars>
      </dgm:prSet>
      <dgm:spPr/>
    </dgm:pt>
    <dgm:pt modelId="{44C123A7-67BE-4CA5-A1F9-59F32F954AE7}" type="pres">
      <dgm:prSet presAssocID="{0D54E82A-CA96-4929-96E1-87ABDCE49D23}" presName="hierChild2" presStyleCnt="0"/>
      <dgm:spPr/>
    </dgm:pt>
    <dgm:pt modelId="{424DB88B-7D89-45D2-BD18-9C4BE3E36649}" type="pres">
      <dgm:prSet presAssocID="{5B3A0135-2AD8-4FEF-821D-BAA0A48C62EC}" presName="hierRoot1" presStyleCnt="0"/>
      <dgm:spPr/>
    </dgm:pt>
    <dgm:pt modelId="{DC0D0505-91DD-456A-AB6D-7FD2B6518F39}" type="pres">
      <dgm:prSet presAssocID="{5B3A0135-2AD8-4FEF-821D-BAA0A48C62EC}" presName="composite" presStyleCnt="0"/>
      <dgm:spPr/>
    </dgm:pt>
    <dgm:pt modelId="{056F7B24-8FF2-4E19-B341-F7C0FC0CD818}" type="pres">
      <dgm:prSet presAssocID="{5B3A0135-2AD8-4FEF-821D-BAA0A48C62EC}" presName="background" presStyleLbl="node0" presStyleIdx="2" presStyleCnt="3"/>
      <dgm:spPr/>
    </dgm:pt>
    <dgm:pt modelId="{E55B4D0F-96FF-47F3-967F-4695978FA4AC}" type="pres">
      <dgm:prSet presAssocID="{5B3A0135-2AD8-4FEF-821D-BAA0A48C62EC}" presName="text" presStyleLbl="fgAcc0" presStyleIdx="2" presStyleCnt="3">
        <dgm:presLayoutVars>
          <dgm:chPref val="3"/>
        </dgm:presLayoutVars>
      </dgm:prSet>
      <dgm:spPr/>
    </dgm:pt>
    <dgm:pt modelId="{1230E39D-FF23-4CB4-903A-A315BA744E6C}" type="pres">
      <dgm:prSet presAssocID="{5B3A0135-2AD8-4FEF-821D-BAA0A48C62EC}" presName="hierChild2" presStyleCnt="0"/>
      <dgm:spPr/>
    </dgm:pt>
  </dgm:ptLst>
  <dgm:cxnLst>
    <dgm:cxn modelId="{F4892906-D057-4CAF-9002-6F063A3245FA}" srcId="{340E2DED-FA45-4E03-88C8-0C671F56D28F}" destId="{AB603995-EC0F-428F-906B-0BD728ED8961}" srcOrd="0" destOrd="0" parTransId="{2D25EA81-660E-4653-B57B-02D62419794E}" sibTransId="{84EE5F13-12F5-48F4-9007-15D4574B471A}"/>
    <dgm:cxn modelId="{3DB53237-A292-4ACE-94E5-175252E1AAB0}" type="presOf" srcId="{AB603995-EC0F-428F-906B-0BD728ED8961}" destId="{60587A59-550C-4DEA-BAD0-DA293155CB06}" srcOrd="0" destOrd="0" presId="urn:microsoft.com/office/officeart/2005/8/layout/hierarchy1"/>
    <dgm:cxn modelId="{488EFE3E-F357-45D2-B8E3-85C48F8B2A95}" srcId="{340E2DED-FA45-4E03-88C8-0C671F56D28F}" destId="{5B3A0135-2AD8-4FEF-821D-BAA0A48C62EC}" srcOrd="2" destOrd="0" parTransId="{0862CEB3-933F-4704-96C8-9DE27DBEF7D0}" sibTransId="{37BCE266-219A-466F-ACB8-2CF1E5344282}"/>
    <dgm:cxn modelId="{8221DF9B-4AB2-47A1-8D8F-248D9CA987F4}" type="presOf" srcId="{5B3A0135-2AD8-4FEF-821D-BAA0A48C62EC}" destId="{E55B4D0F-96FF-47F3-967F-4695978FA4AC}" srcOrd="0" destOrd="0" presId="urn:microsoft.com/office/officeart/2005/8/layout/hierarchy1"/>
    <dgm:cxn modelId="{E01F11C4-F43F-4E91-95A6-71F49A4E571C}" srcId="{340E2DED-FA45-4E03-88C8-0C671F56D28F}" destId="{0D54E82A-CA96-4929-96E1-87ABDCE49D23}" srcOrd="1" destOrd="0" parTransId="{68FA30CD-416E-489E-AB04-05C775B16607}" sibTransId="{322DA958-3360-4565-B01D-975F8DB3BA26}"/>
    <dgm:cxn modelId="{B9D736DD-ABDC-482A-A2D6-ACE4131B7871}" type="presOf" srcId="{0D54E82A-CA96-4929-96E1-87ABDCE49D23}" destId="{594B206E-0A38-4F0E-ABA1-896D360A3FB9}" srcOrd="0" destOrd="0" presId="urn:microsoft.com/office/officeart/2005/8/layout/hierarchy1"/>
    <dgm:cxn modelId="{892846E8-6F9C-4000-AE92-4491DC83C111}" type="presOf" srcId="{340E2DED-FA45-4E03-88C8-0C671F56D28F}" destId="{B345A0BA-4454-4FD2-80E0-EC00CC6E1CA8}" srcOrd="0" destOrd="0" presId="urn:microsoft.com/office/officeart/2005/8/layout/hierarchy1"/>
    <dgm:cxn modelId="{EA37A9C3-B880-49A1-9414-0D45FFEB2C33}" type="presParOf" srcId="{B345A0BA-4454-4FD2-80E0-EC00CC6E1CA8}" destId="{659BF49D-DF99-4110-BCA8-47CA21609DB7}" srcOrd="0" destOrd="0" presId="urn:microsoft.com/office/officeart/2005/8/layout/hierarchy1"/>
    <dgm:cxn modelId="{A2D97FEA-A231-4158-9F86-D3FA3BADA0AD}" type="presParOf" srcId="{659BF49D-DF99-4110-BCA8-47CA21609DB7}" destId="{6FCC579E-6D4A-4C7B-8618-BF8FBB327EDC}" srcOrd="0" destOrd="0" presId="urn:microsoft.com/office/officeart/2005/8/layout/hierarchy1"/>
    <dgm:cxn modelId="{0155E505-A1C1-434D-A6D6-5C6A34471001}" type="presParOf" srcId="{6FCC579E-6D4A-4C7B-8618-BF8FBB327EDC}" destId="{41440974-02BE-44BD-B40D-DC38F7E12F3C}" srcOrd="0" destOrd="0" presId="urn:microsoft.com/office/officeart/2005/8/layout/hierarchy1"/>
    <dgm:cxn modelId="{32D3AC2D-DAFA-4E39-9A7E-7C2A352B1AB2}" type="presParOf" srcId="{6FCC579E-6D4A-4C7B-8618-BF8FBB327EDC}" destId="{60587A59-550C-4DEA-BAD0-DA293155CB06}" srcOrd="1" destOrd="0" presId="urn:microsoft.com/office/officeart/2005/8/layout/hierarchy1"/>
    <dgm:cxn modelId="{C42D63CF-FC9D-48CB-B7BF-D73BD8FA4597}" type="presParOf" srcId="{659BF49D-DF99-4110-BCA8-47CA21609DB7}" destId="{AA802D19-ACBE-4141-86FF-FCD70B5A29A1}" srcOrd="1" destOrd="0" presId="urn:microsoft.com/office/officeart/2005/8/layout/hierarchy1"/>
    <dgm:cxn modelId="{49B2CB02-AE6C-400D-9B63-EDC746B41F3E}" type="presParOf" srcId="{B345A0BA-4454-4FD2-80E0-EC00CC6E1CA8}" destId="{23B10E32-11AB-45F3-B2C8-95E7DA74CF4E}" srcOrd="1" destOrd="0" presId="urn:microsoft.com/office/officeart/2005/8/layout/hierarchy1"/>
    <dgm:cxn modelId="{427C5680-7FAE-496D-9832-52B7279EFA2B}" type="presParOf" srcId="{23B10E32-11AB-45F3-B2C8-95E7DA74CF4E}" destId="{B1F67FA4-D4A4-4D68-A5D0-5095AA25BF2D}" srcOrd="0" destOrd="0" presId="urn:microsoft.com/office/officeart/2005/8/layout/hierarchy1"/>
    <dgm:cxn modelId="{C8554FA3-DFA4-4B23-9150-1ABFCBAAB12E}" type="presParOf" srcId="{B1F67FA4-D4A4-4D68-A5D0-5095AA25BF2D}" destId="{59151937-FC47-4D04-AD3B-E15EA417979E}" srcOrd="0" destOrd="0" presId="urn:microsoft.com/office/officeart/2005/8/layout/hierarchy1"/>
    <dgm:cxn modelId="{6D5022FD-082D-43CD-9E4A-91437118C95F}" type="presParOf" srcId="{B1F67FA4-D4A4-4D68-A5D0-5095AA25BF2D}" destId="{594B206E-0A38-4F0E-ABA1-896D360A3FB9}" srcOrd="1" destOrd="0" presId="urn:microsoft.com/office/officeart/2005/8/layout/hierarchy1"/>
    <dgm:cxn modelId="{71781BF1-E12B-405E-82C6-35FB643DA165}" type="presParOf" srcId="{23B10E32-11AB-45F3-B2C8-95E7DA74CF4E}" destId="{44C123A7-67BE-4CA5-A1F9-59F32F954AE7}" srcOrd="1" destOrd="0" presId="urn:microsoft.com/office/officeart/2005/8/layout/hierarchy1"/>
    <dgm:cxn modelId="{B296B1FB-1AC7-4F9D-8745-4EC75A518A2F}" type="presParOf" srcId="{B345A0BA-4454-4FD2-80E0-EC00CC6E1CA8}" destId="{424DB88B-7D89-45D2-BD18-9C4BE3E36649}" srcOrd="2" destOrd="0" presId="urn:microsoft.com/office/officeart/2005/8/layout/hierarchy1"/>
    <dgm:cxn modelId="{8DE6E71D-EDDB-439B-BEBB-F9EC9BADD842}" type="presParOf" srcId="{424DB88B-7D89-45D2-BD18-9C4BE3E36649}" destId="{DC0D0505-91DD-456A-AB6D-7FD2B6518F39}" srcOrd="0" destOrd="0" presId="urn:microsoft.com/office/officeart/2005/8/layout/hierarchy1"/>
    <dgm:cxn modelId="{DBF883AD-7131-4016-87D3-C89FAC6D1977}" type="presParOf" srcId="{DC0D0505-91DD-456A-AB6D-7FD2B6518F39}" destId="{056F7B24-8FF2-4E19-B341-F7C0FC0CD818}" srcOrd="0" destOrd="0" presId="urn:microsoft.com/office/officeart/2005/8/layout/hierarchy1"/>
    <dgm:cxn modelId="{EDB124D0-CBF9-4D9D-86BE-2BD41055EEF9}" type="presParOf" srcId="{DC0D0505-91DD-456A-AB6D-7FD2B6518F39}" destId="{E55B4D0F-96FF-47F3-967F-4695978FA4AC}" srcOrd="1" destOrd="0" presId="urn:microsoft.com/office/officeart/2005/8/layout/hierarchy1"/>
    <dgm:cxn modelId="{D6B0B4E2-394B-4A81-8FE6-720A185F4218}" type="presParOf" srcId="{424DB88B-7D89-45D2-BD18-9C4BE3E36649}" destId="{1230E39D-FF23-4CB4-903A-A315BA744E6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6E2903-2CEA-433C-A3F9-138E1F677EC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11AD322-6C5C-4810-A7E4-1EDA4C3F21A9}">
      <dgm:prSet/>
      <dgm:spPr/>
      <dgm:t>
        <a:bodyPr/>
        <a:lstStyle/>
        <a:p>
          <a:r>
            <a:rPr lang="en-US"/>
            <a:t>The need for this project arises from the limited ability of the general public to identify plant species and diagnose plant diseases accurately</a:t>
          </a:r>
        </a:p>
      </dgm:t>
    </dgm:pt>
    <dgm:pt modelId="{8807716B-A857-4279-BE1F-6355FA3CD42F}" type="parTrans" cxnId="{0E0F876C-61D0-4B24-AC01-89F54D19189C}">
      <dgm:prSet/>
      <dgm:spPr/>
      <dgm:t>
        <a:bodyPr/>
        <a:lstStyle/>
        <a:p>
          <a:endParaRPr lang="en-US"/>
        </a:p>
      </dgm:t>
    </dgm:pt>
    <dgm:pt modelId="{D151CF08-96B4-4C40-99A6-5A5AEDFF792F}" type="sibTrans" cxnId="{0E0F876C-61D0-4B24-AC01-89F54D19189C}">
      <dgm:prSet/>
      <dgm:spPr/>
      <dgm:t>
        <a:bodyPr/>
        <a:lstStyle/>
        <a:p>
          <a:endParaRPr lang="en-US"/>
        </a:p>
      </dgm:t>
    </dgm:pt>
    <dgm:pt modelId="{3D723373-A682-4573-AD29-E7D0F48F7894}">
      <dgm:prSet/>
      <dgm:spPr/>
      <dgm:t>
        <a:bodyPr/>
        <a:lstStyle/>
        <a:p>
          <a:r>
            <a:rPr lang="en-US"/>
            <a:t>Additionally, in an era of increasing environmental concern, fostering awareness about plant biodiversity and health is of utmost significance</a:t>
          </a:r>
        </a:p>
      </dgm:t>
    </dgm:pt>
    <dgm:pt modelId="{C1483542-E658-4ED0-9078-E1C50A7B3A6D}" type="parTrans" cxnId="{5D0A074F-6531-43EF-B943-B43839C315D2}">
      <dgm:prSet/>
      <dgm:spPr/>
      <dgm:t>
        <a:bodyPr/>
        <a:lstStyle/>
        <a:p>
          <a:endParaRPr lang="en-US"/>
        </a:p>
      </dgm:t>
    </dgm:pt>
    <dgm:pt modelId="{F55D940F-5B42-4C96-914E-337CD1A97245}" type="sibTrans" cxnId="{5D0A074F-6531-43EF-B943-B43839C315D2}">
      <dgm:prSet/>
      <dgm:spPr/>
      <dgm:t>
        <a:bodyPr/>
        <a:lstStyle/>
        <a:p>
          <a:endParaRPr lang="en-US"/>
        </a:p>
      </dgm:t>
    </dgm:pt>
    <dgm:pt modelId="{7F6FFD7B-8B51-4742-B702-89FAF0A70FF1}">
      <dgm:prSet/>
      <dgm:spPr/>
      <dgm:t>
        <a:bodyPr/>
        <a:lstStyle/>
        <a:p>
          <a:r>
            <a:rPr lang="en-US"/>
            <a:t>Our project addresses this need by providing a user-friendly solution</a:t>
          </a:r>
        </a:p>
      </dgm:t>
    </dgm:pt>
    <dgm:pt modelId="{A7D2C5FD-4D9A-4B76-A3F0-ED11735F04A8}" type="parTrans" cxnId="{DD278BFB-576B-4C0E-8251-0CE74D29A713}">
      <dgm:prSet/>
      <dgm:spPr/>
      <dgm:t>
        <a:bodyPr/>
        <a:lstStyle/>
        <a:p>
          <a:endParaRPr lang="en-US"/>
        </a:p>
      </dgm:t>
    </dgm:pt>
    <dgm:pt modelId="{54EAD133-2425-49C5-A09C-9179E2D2F1B4}" type="sibTrans" cxnId="{DD278BFB-576B-4C0E-8251-0CE74D29A713}">
      <dgm:prSet/>
      <dgm:spPr/>
      <dgm:t>
        <a:bodyPr/>
        <a:lstStyle/>
        <a:p>
          <a:endParaRPr lang="en-US"/>
        </a:p>
      </dgm:t>
    </dgm:pt>
    <dgm:pt modelId="{D72EB147-BC2C-4A7E-B673-65BA18D28FD8}" type="pres">
      <dgm:prSet presAssocID="{576E2903-2CEA-433C-A3F9-138E1F677ECD}" presName="root" presStyleCnt="0">
        <dgm:presLayoutVars>
          <dgm:dir/>
          <dgm:resizeHandles val="exact"/>
        </dgm:presLayoutVars>
      </dgm:prSet>
      <dgm:spPr/>
    </dgm:pt>
    <dgm:pt modelId="{3306333C-2D89-4F27-A96F-2BF8EA194860}" type="pres">
      <dgm:prSet presAssocID="{D11AD322-6C5C-4810-A7E4-1EDA4C3F21A9}" presName="compNode" presStyleCnt="0"/>
      <dgm:spPr/>
    </dgm:pt>
    <dgm:pt modelId="{24F223C2-C5BF-444A-B100-90D1EAA6F3AF}" type="pres">
      <dgm:prSet presAssocID="{D11AD322-6C5C-4810-A7E4-1EDA4C3F21A9}" presName="bgRect" presStyleLbl="bgShp" presStyleIdx="0" presStyleCnt="3"/>
      <dgm:spPr/>
    </dgm:pt>
    <dgm:pt modelId="{8CA4214D-455F-45BB-9A24-AE65B9034704}" type="pres">
      <dgm:prSet presAssocID="{D11AD322-6C5C-4810-A7E4-1EDA4C3F21A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BBDE500D-2FB9-419B-AAD9-FAC3151EC75F}" type="pres">
      <dgm:prSet presAssocID="{D11AD322-6C5C-4810-A7E4-1EDA4C3F21A9}" presName="spaceRect" presStyleCnt="0"/>
      <dgm:spPr/>
    </dgm:pt>
    <dgm:pt modelId="{870A7821-F1CB-461F-B0D5-9E5DB33C67F5}" type="pres">
      <dgm:prSet presAssocID="{D11AD322-6C5C-4810-A7E4-1EDA4C3F21A9}" presName="parTx" presStyleLbl="revTx" presStyleIdx="0" presStyleCnt="3">
        <dgm:presLayoutVars>
          <dgm:chMax val="0"/>
          <dgm:chPref val="0"/>
        </dgm:presLayoutVars>
      </dgm:prSet>
      <dgm:spPr/>
    </dgm:pt>
    <dgm:pt modelId="{0A3937FC-7E30-4B08-8D99-0C973E89792C}" type="pres">
      <dgm:prSet presAssocID="{D151CF08-96B4-4C40-99A6-5A5AEDFF792F}" presName="sibTrans" presStyleCnt="0"/>
      <dgm:spPr/>
    </dgm:pt>
    <dgm:pt modelId="{1D584591-C1A1-43A7-9BAE-B3A5AC0C42FD}" type="pres">
      <dgm:prSet presAssocID="{3D723373-A682-4573-AD29-E7D0F48F7894}" presName="compNode" presStyleCnt="0"/>
      <dgm:spPr/>
    </dgm:pt>
    <dgm:pt modelId="{283F8BBD-373C-49D4-9C49-E5C9824A731D}" type="pres">
      <dgm:prSet presAssocID="{3D723373-A682-4573-AD29-E7D0F48F7894}" presName="bgRect" presStyleLbl="bgShp" presStyleIdx="1" presStyleCnt="3"/>
      <dgm:spPr/>
    </dgm:pt>
    <dgm:pt modelId="{C6F30DA9-0E0A-415F-A581-3FFADAAA0C18}" type="pres">
      <dgm:prSet presAssocID="{3D723373-A682-4573-AD29-E7D0F48F789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F517ED8E-E4D0-48C1-B893-E4AD524618D9}" type="pres">
      <dgm:prSet presAssocID="{3D723373-A682-4573-AD29-E7D0F48F7894}" presName="spaceRect" presStyleCnt="0"/>
      <dgm:spPr/>
    </dgm:pt>
    <dgm:pt modelId="{CA3934F1-747B-4345-BFCE-5441AE2A01CE}" type="pres">
      <dgm:prSet presAssocID="{3D723373-A682-4573-AD29-E7D0F48F7894}" presName="parTx" presStyleLbl="revTx" presStyleIdx="1" presStyleCnt="3">
        <dgm:presLayoutVars>
          <dgm:chMax val="0"/>
          <dgm:chPref val="0"/>
        </dgm:presLayoutVars>
      </dgm:prSet>
      <dgm:spPr/>
    </dgm:pt>
    <dgm:pt modelId="{B585EFFC-412A-4372-9F5A-1E8A10086C6D}" type="pres">
      <dgm:prSet presAssocID="{F55D940F-5B42-4C96-914E-337CD1A97245}" presName="sibTrans" presStyleCnt="0"/>
      <dgm:spPr/>
    </dgm:pt>
    <dgm:pt modelId="{CDF36E20-E850-4990-907B-73D900CB8849}" type="pres">
      <dgm:prSet presAssocID="{7F6FFD7B-8B51-4742-B702-89FAF0A70FF1}" presName="compNode" presStyleCnt="0"/>
      <dgm:spPr/>
    </dgm:pt>
    <dgm:pt modelId="{496FF010-C17B-4ABB-89F2-5C1FCD4B1632}" type="pres">
      <dgm:prSet presAssocID="{7F6FFD7B-8B51-4742-B702-89FAF0A70FF1}" presName="bgRect" presStyleLbl="bgShp" presStyleIdx="2" presStyleCnt="3"/>
      <dgm:spPr/>
    </dgm:pt>
    <dgm:pt modelId="{B5481B71-52DC-4953-A030-E221AB51B212}" type="pres">
      <dgm:prSet presAssocID="{7F6FFD7B-8B51-4742-B702-89FAF0A70F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B423E0D7-4F68-4866-A152-0277B27B94BA}" type="pres">
      <dgm:prSet presAssocID="{7F6FFD7B-8B51-4742-B702-89FAF0A70FF1}" presName="spaceRect" presStyleCnt="0"/>
      <dgm:spPr/>
    </dgm:pt>
    <dgm:pt modelId="{1E528BEA-95B0-4225-98D3-356EF0DC9471}" type="pres">
      <dgm:prSet presAssocID="{7F6FFD7B-8B51-4742-B702-89FAF0A70FF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7D02722-48D0-492C-9D08-CDC1C1B6B89F}" type="presOf" srcId="{7F6FFD7B-8B51-4742-B702-89FAF0A70FF1}" destId="{1E528BEA-95B0-4225-98D3-356EF0DC9471}" srcOrd="0" destOrd="0" presId="urn:microsoft.com/office/officeart/2018/2/layout/IconVerticalSolidList"/>
    <dgm:cxn modelId="{A9CDF729-80C1-43A0-94BF-BDDC129A241A}" type="presOf" srcId="{3D723373-A682-4573-AD29-E7D0F48F7894}" destId="{CA3934F1-747B-4345-BFCE-5441AE2A01CE}" srcOrd="0" destOrd="0" presId="urn:microsoft.com/office/officeart/2018/2/layout/IconVerticalSolidList"/>
    <dgm:cxn modelId="{0E0F876C-61D0-4B24-AC01-89F54D19189C}" srcId="{576E2903-2CEA-433C-A3F9-138E1F677ECD}" destId="{D11AD322-6C5C-4810-A7E4-1EDA4C3F21A9}" srcOrd="0" destOrd="0" parTransId="{8807716B-A857-4279-BE1F-6355FA3CD42F}" sibTransId="{D151CF08-96B4-4C40-99A6-5A5AEDFF792F}"/>
    <dgm:cxn modelId="{5D0A074F-6531-43EF-B943-B43839C315D2}" srcId="{576E2903-2CEA-433C-A3F9-138E1F677ECD}" destId="{3D723373-A682-4573-AD29-E7D0F48F7894}" srcOrd="1" destOrd="0" parTransId="{C1483542-E658-4ED0-9078-E1C50A7B3A6D}" sibTransId="{F55D940F-5B42-4C96-914E-337CD1A97245}"/>
    <dgm:cxn modelId="{121E3150-FADD-4821-8E38-B8BF1065A4DC}" type="presOf" srcId="{576E2903-2CEA-433C-A3F9-138E1F677ECD}" destId="{D72EB147-BC2C-4A7E-B673-65BA18D28FD8}" srcOrd="0" destOrd="0" presId="urn:microsoft.com/office/officeart/2018/2/layout/IconVerticalSolidList"/>
    <dgm:cxn modelId="{7B150BB7-AA9A-40F7-8867-AF1BA2647425}" type="presOf" srcId="{D11AD322-6C5C-4810-A7E4-1EDA4C3F21A9}" destId="{870A7821-F1CB-461F-B0D5-9E5DB33C67F5}" srcOrd="0" destOrd="0" presId="urn:microsoft.com/office/officeart/2018/2/layout/IconVerticalSolidList"/>
    <dgm:cxn modelId="{DD278BFB-576B-4C0E-8251-0CE74D29A713}" srcId="{576E2903-2CEA-433C-A3F9-138E1F677ECD}" destId="{7F6FFD7B-8B51-4742-B702-89FAF0A70FF1}" srcOrd="2" destOrd="0" parTransId="{A7D2C5FD-4D9A-4B76-A3F0-ED11735F04A8}" sibTransId="{54EAD133-2425-49C5-A09C-9179E2D2F1B4}"/>
    <dgm:cxn modelId="{9D8C0F8B-3F15-4446-9D91-02B58B0C9C72}" type="presParOf" srcId="{D72EB147-BC2C-4A7E-B673-65BA18D28FD8}" destId="{3306333C-2D89-4F27-A96F-2BF8EA194860}" srcOrd="0" destOrd="0" presId="urn:microsoft.com/office/officeart/2018/2/layout/IconVerticalSolidList"/>
    <dgm:cxn modelId="{DF10E4F0-D9D2-4A00-A391-CA35EC895217}" type="presParOf" srcId="{3306333C-2D89-4F27-A96F-2BF8EA194860}" destId="{24F223C2-C5BF-444A-B100-90D1EAA6F3AF}" srcOrd="0" destOrd="0" presId="urn:microsoft.com/office/officeart/2018/2/layout/IconVerticalSolidList"/>
    <dgm:cxn modelId="{945F778E-F600-42A8-A2DB-6DE348317442}" type="presParOf" srcId="{3306333C-2D89-4F27-A96F-2BF8EA194860}" destId="{8CA4214D-455F-45BB-9A24-AE65B9034704}" srcOrd="1" destOrd="0" presId="urn:microsoft.com/office/officeart/2018/2/layout/IconVerticalSolidList"/>
    <dgm:cxn modelId="{93280EEC-234F-40A6-A960-95A940E62549}" type="presParOf" srcId="{3306333C-2D89-4F27-A96F-2BF8EA194860}" destId="{BBDE500D-2FB9-419B-AAD9-FAC3151EC75F}" srcOrd="2" destOrd="0" presId="urn:microsoft.com/office/officeart/2018/2/layout/IconVerticalSolidList"/>
    <dgm:cxn modelId="{09800437-8DDF-42E9-B6E2-EC50A85DF7C4}" type="presParOf" srcId="{3306333C-2D89-4F27-A96F-2BF8EA194860}" destId="{870A7821-F1CB-461F-B0D5-9E5DB33C67F5}" srcOrd="3" destOrd="0" presId="urn:microsoft.com/office/officeart/2018/2/layout/IconVerticalSolidList"/>
    <dgm:cxn modelId="{8111AE2B-186E-4A5A-862E-91954AB08D49}" type="presParOf" srcId="{D72EB147-BC2C-4A7E-B673-65BA18D28FD8}" destId="{0A3937FC-7E30-4B08-8D99-0C973E89792C}" srcOrd="1" destOrd="0" presId="urn:microsoft.com/office/officeart/2018/2/layout/IconVerticalSolidList"/>
    <dgm:cxn modelId="{E5C58113-2874-46AB-A292-AE3D46A6FB98}" type="presParOf" srcId="{D72EB147-BC2C-4A7E-B673-65BA18D28FD8}" destId="{1D584591-C1A1-43A7-9BAE-B3A5AC0C42FD}" srcOrd="2" destOrd="0" presId="urn:microsoft.com/office/officeart/2018/2/layout/IconVerticalSolidList"/>
    <dgm:cxn modelId="{2B753D73-ADC0-42EF-BBF7-452BEFC4E984}" type="presParOf" srcId="{1D584591-C1A1-43A7-9BAE-B3A5AC0C42FD}" destId="{283F8BBD-373C-49D4-9C49-E5C9824A731D}" srcOrd="0" destOrd="0" presId="urn:microsoft.com/office/officeart/2018/2/layout/IconVerticalSolidList"/>
    <dgm:cxn modelId="{DFAF5AAA-BA9C-4122-93F9-0415CB8B42E7}" type="presParOf" srcId="{1D584591-C1A1-43A7-9BAE-B3A5AC0C42FD}" destId="{C6F30DA9-0E0A-415F-A581-3FFADAAA0C18}" srcOrd="1" destOrd="0" presId="urn:microsoft.com/office/officeart/2018/2/layout/IconVerticalSolidList"/>
    <dgm:cxn modelId="{5104D3E6-AAB3-4D78-948C-C64DA2106A46}" type="presParOf" srcId="{1D584591-C1A1-43A7-9BAE-B3A5AC0C42FD}" destId="{F517ED8E-E4D0-48C1-B893-E4AD524618D9}" srcOrd="2" destOrd="0" presId="urn:microsoft.com/office/officeart/2018/2/layout/IconVerticalSolidList"/>
    <dgm:cxn modelId="{CA6B4BEE-64D4-44A3-BFD3-4A237F8763DA}" type="presParOf" srcId="{1D584591-C1A1-43A7-9BAE-B3A5AC0C42FD}" destId="{CA3934F1-747B-4345-BFCE-5441AE2A01CE}" srcOrd="3" destOrd="0" presId="urn:microsoft.com/office/officeart/2018/2/layout/IconVerticalSolidList"/>
    <dgm:cxn modelId="{8ABAAB02-9EB6-4BD2-891F-21B69B9CC3C1}" type="presParOf" srcId="{D72EB147-BC2C-4A7E-B673-65BA18D28FD8}" destId="{B585EFFC-412A-4372-9F5A-1E8A10086C6D}" srcOrd="3" destOrd="0" presId="urn:microsoft.com/office/officeart/2018/2/layout/IconVerticalSolidList"/>
    <dgm:cxn modelId="{7DE2F34D-FCE9-471E-87DB-64623C441064}" type="presParOf" srcId="{D72EB147-BC2C-4A7E-B673-65BA18D28FD8}" destId="{CDF36E20-E850-4990-907B-73D900CB8849}" srcOrd="4" destOrd="0" presId="urn:microsoft.com/office/officeart/2018/2/layout/IconVerticalSolidList"/>
    <dgm:cxn modelId="{997FB39F-4F13-4776-B29A-2EC4DD81100D}" type="presParOf" srcId="{CDF36E20-E850-4990-907B-73D900CB8849}" destId="{496FF010-C17B-4ABB-89F2-5C1FCD4B1632}" srcOrd="0" destOrd="0" presId="urn:microsoft.com/office/officeart/2018/2/layout/IconVerticalSolidList"/>
    <dgm:cxn modelId="{79035FFA-B6A4-461D-B841-40C9FC1AE235}" type="presParOf" srcId="{CDF36E20-E850-4990-907B-73D900CB8849}" destId="{B5481B71-52DC-4953-A030-E221AB51B212}" srcOrd="1" destOrd="0" presId="urn:microsoft.com/office/officeart/2018/2/layout/IconVerticalSolidList"/>
    <dgm:cxn modelId="{EF5E010E-0C88-470F-B942-B222FF8210A9}" type="presParOf" srcId="{CDF36E20-E850-4990-907B-73D900CB8849}" destId="{B423E0D7-4F68-4866-A152-0277B27B94BA}" srcOrd="2" destOrd="0" presId="urn:microsoft.com/office/officeart/2018/2/layout/IconVerticalSolidList"/>
    <dgm:cxn modelId="{84345B0D-3236-46F7-A0CD-4302AF1A0FAF}" type="presParOf" srcId="{CDF36E20-E850-4990-907B-73D900CB8849}" destId="{1E528BEA-95B0-4225-98D3-356EF0DC947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231F3D8-6C2F-481E-A49F-650D1559D5A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58F79B5-00DB-4F75-9529-3644B214B16D}">
      <dgm:prSet/>
      <dgm:spPr/>
      <dgm:t>
        <a:bodyPr/>
        <a:lstStyle/>
        <a:p>
          <a:r>
            <a:rPr lang="en-US"/>
            <a:t>Our literature review extensively covers existing AI-driven plant recognition and disease detection systems</a:t>
          </a:r>
        </a:p>
      </dgm:t>
    </dgm:pt>
    <dgm:pt modelId="{C4495354-1E0D-428D-91D6-50FFBEB393AB}" type="parTrans" cxnId="{0FB46579-F458-44B3-9BBD-515AE56024ED}">
      <dgm:prSet/>
      <dgm:spPr/>
      <dgm:t>
        <a:bodyPr/>
        <a:lstStyle/>
        <a:p>
          <a:endParaRPr lang="en-US"/>
        </a:p>
      </dgm:t>
    </dgm:pt>
    <dgm:pt modelId="{3B43C389-4F92-41E4-96D9-01C6E57C4330}" type="sibTrans" cxnId="{0FB46579-F458-44B3-9BBD-515AE56024ED}">
      <dgm:prSet/>
      <dgm:spPr/>
      <dgm:t>
        <a:bodyPr/>
        <a:lstStyle/>
        <a:p>
          <a:endParaRPr lang="en-US"/>
        </a:p>
      </dgm:t>
    </dgm:pt>
    <dgm:pt modelId="{DEDE1C3E-DB90-47CE-BACA-AF67EEC626F8}">
      <dgm:prSet/>
      <dgm:spPr/>
      <dgm:t>
        <a:bodyPr/>
        <a:lstStyle/>
        <a:p>
          <a:r>
            <a:rPr lang="en-US"/>
            <a:t>We explore relevant research papers, technologies, and methodologies, highlighting gaps and opportunities that inform our project's approach</a:t>
          </a:r>
        </a:p>
      </dgm:t>
    </dgm:pt>
    <dgm:pt modelId="{7C37B411-43E1-4B20-886A-1D160A19A402}" type="parTrans" cxnId="{7ECEA1A2-BD20-469A-9CB7-F4E97CD733B2}">
      <dgm:prSet/>
      <dgm:spPr/>
      <dgm:t>
        <a:bodyPr/>
        <a:lstStyle/>
        <a:p>
          <a:endParaRPr lang="en-US"/>
        </a:p>
      </dgm:t>
    </dgm:pt>
    <dgm:pt modelId="{0BBE4E77-FB04-4022-B035-9A5D557E815E}" type="sibTrans" cxnId="{7ECEA1A2-BD20-469A-9CB7-F4E97CD733B2}">
      <dgm:prSet/>
      <dgm:spPr/>
      <dgm:t>
        <a:bodyPr/>
        <a:lstStyle/>
        <a:p>
          <a:endParaRPr lang="en-US"/>
        </a:p>
      </dgm:t>
    </dgm:pt>
    <dgm:pt modelId="{D91D7779-A9D9-4403-A01F-981C03422970}" type="pres">
      <dgm:prSet presAssocID="{B231F3D8-6C2F-481E-A49F-650D1559D5A2}" presName="root" presStyleCnt="0">
        <dgm:presLayoutVars>
          <dgm:dir/>
          <dgm:resizeHandles val="exact"/>
        </dgm:presLayoutVars>
      </dgm:prSet>
      <dgm:spPr/>
    </dgm:pt>
    <dgm:pt modelId="{A0F1C31C-C505-4169-A433-5E85D40B3681}" type="pres">
      <dgm:prSet presAssocID="{B58F79B5-00DB-4F75-9529-3644B214B16D}" presName="compNode" presStyleCnt="0"/>
      <dgm:spPr/>
    </dgm:pt>
    <dgm:pt modelId="{8A050CD9-E3A7-44D4-8231-6D816DCC6E53}" type="pres">
      <dgm:prSet presAssocID="{B58F79B5-00DB-4F75-9529-3644B214B16D}" presName="bgRect" presStyleLbl="bgShp" presStyleIdx="0" presStyleCnt="2"/>
      <dgm:spPr/>
    </dgm:pt>
    <dgm:pt modelId="{E889E44F-9FF4-4B5C-86F1-37E636CEDE64}" type="pres">
      <dgm:prSet presAssocID="{B58F79B5-00DB-4F75-9529-3644B214B16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7CABF36C-4F6F-4BC8-BF93-C111B13CB30B}" type="pres">
      <dgm:prSet presAssocID="{B58F79B5-00DB-4F75-9529-3644B214B16D}" presName="spaceRect" presStyleCnt="0"/>
      <dgm:spPr/>
    </dgm:pt>
    <dgm:pt modelId="{BF186869-84E8-4236-B529-0B10995AAE0D}" type="pres">
      <dgm:prSet presAssocID="{B58F79B5-00DB-4F75-9529-3644B214B16D}" presName="parTx" presStyleLbl="revTx" presStyleIdx="0" presStyleCnt="2">
        <dgm:presLayoutVars>
          <dgm:chMax val="0"/>
          <dgm:chPref val="0"/>
        </dgm:presLayoutVars>
      </dgm:prSet>
      <dgm:spPr/>
    </dgm:pt>
    <dgm:pt modelId="{4C862702-555C-4893-82F8-797E912E4890}" type="pres">
      <dgm:prSet presAssocID="{3B43C389-4F92-41E4-96D9-01C6E57C4330}" presName="sibTrans" presStyleCnt="0"/>
      <dgm:spPr/>
    </dgm:pt>
    <dgm:pt modelId="{5A283B44-8615-4FBF-9C4F-C0F210419C5A}" type="pres">
      <dgm:prSet presAssocID="{DEDE1C3E-DB90-47CE-BACA-AF67EEC626F8}" presName="compNode" presStyleCnt="0"/>
      <dgm:spPr/>
    </dgm:pt>
    <dgm:pt modelId="{B411BD28-8AE2-4F10-9129-C39D39FA99D9}" type="pres">
      <dgm:prSet presAssocID="{DEDE1C3E-DB90-47CE-BACA-AF67EEC626F8}" presName="bgRect" presStyleLbl="bgShp" presStyleIdx="1" presStyleCnt="2"/>
      <dgm:spPr/>
    </dgm:pt>
    <dgm:pt modelId="{6BE19832-2AB5-48F9-9775-C7D51623EA35}" type="pres">
      <dgm:prSet presAssocID="{DEDE1C3E-DB90-47CE-BACA-AF67EEC626F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626E140E-641B-426B-AD18-90DDDB61FA40}" type="pres">
      <dgm:prSet presAssocID="{DEDE1C3E-DB90-47CE-BACA-AF67EEC626F8}" presName="spaceRect" presStyleCnt="0"/>
      <dgm:spPr/>
    </dgm:pt>
    <dgm:pt modelId="{940BF7DA-B5CF-498B-BB5F-587ECA8F1185}" type="pres">
      <dgm:prSet presAssocID="{DEDE1C3E-DB90-47CE-BACA-AF67EEC626F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FB46579-F458-44B3-9BBD-515AE56024ED}" srcId="{B231F3D8-6C2F-481E-A49F-650D1559D5A2}" destId="{B58F79B5-00DB-4F75-9529-3644B214B16D}" srcOrd="0" destOrd="0" parTransId="{C4495354-1E0D-428D-91D6-50FFBEB393AB}" sibTransId="{3B43C389-4F92-41E4-96D9-01C6E57C4330}"/>
    <dgm:cxn modelId="{CA3DF694-7C0A-4F84-BB8E-7E8154645ED6}" type="presOf" srcId="{B231F3D8-6C2F-481E-A49F-650D1559D5A2}" destId="{D91D7779-A9D9-4403-A01F-981C03422970}" srcOrd="0" destOrd="0" presId="urn:microsoft.com/office/officeart/2018/2/layout/IconVerticalSolidList"/>
    <dgm:cxn modelId="{B2F05296-ED85-4979-BC92-0674770502E0}" type="presOf" srcId="{DEDE1C3E-DB90-47CE-BACA-AF67EEC626F8}" destId="{940BF7DA-B5CF-498B-BB5F-587ECA8F1185}" srcOrd="0" destOrd="0" presId="urn:microsoft.com/office/officeart/2018/2/layout/IconVerticalSolidList"/>
    <dgm:cxn modelId="{7ECEA1A2-BD20-469A-9CB7-F4E97CD733B2}" srcId="{B231F3D8-6C2F-481E-A49F-650D1559D5A2}" destId="{DEDE1C3E-DB90-47CE-BACA-AF67EEC626F8}" srcOrd="1" destOrd="0" parTransId="{7C37B411-43E1-4B20-886A-1D160A19A402}" sibTransId="{0BBE4E77-FB04-4022-B035-9A5D557E815E}"/>
    <dgm:cxn modelId="{34BCD9F0-1023-4ADD-882A-7F141AF9C1E7}" type="presOf" srcId="{B58F79B5-00DB-4F75-9529-3644B214B16D}" destId="{BF186869-84E8-4236-B529-0B10995AAE0D}" srcOrd="0" destOrd="0" presId="urn:microsoft.com/office/officeart/2018/2/layout/IconVerticalSolidList"/>
    <dgm:cxn modelId="{3DE4C885-9060-4F4D-A633-692CD80AF821}" type="presParOf" srcId="{D91D7779-A9D9-4403-A01F-981C03422970}" destId="{A0F1C31C-C505-4169-A433-5E85D40B3681}" srcOrd="0" destOrd="0" presId="urn:microsoft.com/office/officeart/2018/2/layout/IconVerticalSolidList"/>
    <dgm:cxn modelId="{11E10EA9-8E48-49E9-9156-E31A7AB10F97}" type="presParOf" srcId="{A0F1C31C-C505-4169-A433-5E85D40B3681}" destId="{8A050CD9-E3A7-44D4-8231-6D816DCC6E53}" srcOrd="0" destOrd="0" presId="urn:microsoft.com/office/officeart/2018/2/layout/IconVerticalSolidList"/>
    <dgm:cxn modelId="{38BF5E5F-D218-432E-B964-50E19D2E218D}" type="presParOf" srcId="{A0F1C31C-C505-4169-A433-5E85D40B3681}" destId="{E889E44F-9FF4-4B5C-86F1-37E636CEDE64}" srcOrd="1" destOrd="0" presId="urn:microsoft.com/office/officeart/2018/2/layout/IconVerticalSolidList"/>
    <dgm:cxn modelId="{8AC06192-E4CE-45EA-A9FA-8EBCCB7406F3}" type="presParOf" srcId="{A0F1C31C-C505-4169-A433-5E85D40B3681}" destId="{7CABF36C-4F6F-4BC8-BF93-C111B13CB30B}" srcOrd="2" destOrd="0" presId="urn:microsoft.com/office/officeart/2018/2/layout/IconVerticalSolidList"/>
    <dgm:cxn modelId="{E2B1ACD5-D4D4-4D52-BDA1-34BF61CBBD2C}" type="presParOf" srcId="{A0F1C31C-C505-4169-A433-5E85D40B3681}" destId="{BF186869-84E8-4236-B529-0B10995AAE0D}" srcOrd="3" destOrd="0" presId="urn:microsoft.com/office/officeart/2018/2/layout/IconVerticalSolidList"/>
    <dgm:cxn modelId="{9382CACF-A701-4557-A945-C807BE3EF1C2}" type="presParOf" srcId="{D91D7779-A9D9-4403-A01F-981C03422970}" destId="{4C862702-555C-4893-82F8-797E912E4890}" srcOrd="1" destOrd="0" presId="urn:microsoft.com/office/officeart/2018/2/layout/IconVerticalSolidList"/>
    <dgm:cxn modelId="{46FF1CEF-7DAB-4C9C-9C4C-D3F424758445}" type="presParOf" srcId="{D91D7779-A9D9-4403-A01F-981C03422970}" destId="{5A283B44-8615-4FBF-9C4F-C0F210419C5A}" srcOrd="2" destOrd="0" presId="urn:microsoft.com/office/officeart/2018/2/layout/IconVerticalSolidList"/>
    <dgm:cxn modelId="{73500FF6-5F5C-45B1-839A-3B43B2E4AF6E}" type="presParOf" srcId="{5A283B44-8615-4FBF-9C4F-C0F210419C5A}" destId="{B411BD28-8AE2-4F10-9129-C39D39FA99D9}" srcOrd="0" destOrd="0" presId="urn:microsoft.com/office/officeart/2018/2/layout/IconVerticalSolidList"/>
    <dgm:cxn modelId="{11F51E51-FF66-4A3F-9C55-A9433603F895}" type="presParOf" srcId="{5A283B44-8615-4FBF-9C4F-C0F210419C5A}" destId="{6BE19832-2AB5-48F9-9775-C7D51623EA35}" srcOrd="1" destOrd="0" presId="urn:microsoft.com/office/officeart/2018/2/layout/IconVerticalSolidList"/>
    <dgm:cxn modelId="{C4BAD721-811D-4CBC-A1B4-EEEDC421A37A}" type="presParOf" srcId="{5A283B44-8615-4FBF-9C4F-C0F210419C5A}" destId="{626E140E-641B-426B-AD18-90DDDB61FA40}" srcOrd="2" destOrd="0" presId="urn:microsoft.com/office/officeart/2018/2/layout/IconVerticalSolidList"/>
    <dgm:cxn modelId="{5C74606C-FDD5-428A-842B-3BAC29D64383}" type="presParOf" srcId="{5A283B44-8615-4FBF-9C4F-C0F210419C5A}" destId="{940BF7DA-B5CF-498B-BB5F-587ECA8F118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ED85947-EBE6-478B-B696-B60076B81C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A115405-53C7-4D33-8925-8BDEE1D724C3}">
      <dgm:prSet/>
      <dgm:spPr/>
      <dgm:t>
        <a:bodyPr/>
        <a:lstStyle/>
        <a:p>
          <a:r>
            <a:rPr lang="en-US"/>
            <a:t>Modules Our project consists of the following modules: Image Acquisition: Capture plant images using a user-friendly interface</a:t>
          </a:r>
        </a:p>
      </dgm:t>
    </dgm:pt>
    <dgm:pt modelId="{F697E4A3-8124-45CB-87E2-3508F203FD5C}" type="parTrans" cxnId="{66B191E8-0FE3-464B-9460-D4F7BE09C87E}">
      <dgm:prSet/>
      <dgm:spPr/>
      <dgm:t>
        <a:bodyPr/>
        <a:lstStyle/>
        <a:p>
          <a:endParaRPr lang="en-US"/>
        </a:p>
      </dgm:t>
    </dgm:pt>
    <dgm:pt modelId="{FF269972-D8CD-4B70-98FA-910FA5432996}" type="sibTrans" cxnId="{66B191E8-0FE3-464B-9460-D4F7BE09C87E}">
      <dgm:prSet/>
      <dgm:spPr/>
      <dgm:t>
        <a:bodyPr/>
        <a:lstStyle/>
        <a:p>
          <a:endParaRPr lang="en-US"/>
        </a:p>
      </dgm:t>
    </dgm:pt>
    <dgm:pt modelId="{EFF2DB94-F4AF-48C0-819E-DC4A4C9175FC}">
      <dgm:prSet/>
      <dgm:spPr/>
      <dgm:t>
        <a:bodyPr/>
        <a:lstStyle/>
        <a:p>
          <a:r>
            <a:rPr lang="en-US"/>
            <a:t>Disease Detection: Implement AI algorithms to detect and diagnose plant diseases</a:t>
          </a:r>
        </a:p>
      </dgm:t>
    </dgm:pt>
    <dgm:pt modelId="{FAF0F2AB-75B7-4163-958F-9A58B3837238}" type="parTrans" cxnId="{E7F1D0B5-A827-4BA7-8EB5-78E8EE6C8699}">
      <dgm:prSet/>
      <dgm:spPr/>
      <dgm:t>
        <a:bodyPr/>
        <a:lstStyle/>
        <a:p>
          <a:endParaRPr lang="en-US"/>
        </a:p>
      </dgm:t>
    </dgm:pt>
    <dgm:pt modelId="{0B2EE118-B57F-46AB-8A02-8B8DCD899845}" type="sibTrans" cxnId="{E7F1D0B5-A827-4BA7-8EB5-78E8EE6C8699}">
      <dgm:prSet/>
      <dgm:spPr/>
      <dgm:t>
        <a:bodyPr/>
        <a:lstStyle/>
        <a:p>
          <a:endParaRPr lang="en-US"/>
        </a:p>
      </dgm:t>
    </dgm:pt>
    <dgm:pt modelId="{E3416987-ADBD-4A42-BCA7-E241C661E9B5}">
      <dgm:prSet/>
      <dgm:spPr/>
      <dgm:t>
        <a:bodyPr/>
        <a:lstStyle/>
        <a:p>
          <a:r>
            <a:rPr lang="en-US"/>
            <a:t>Educational Content: Provide educational resources on plant species and diseases</a:t>
          </a:r>
        </a:p>
      </dgm:t>
    </dgm:pt>
    <dgm:pt modelId="{A422F0D4-F249-481C-BA54-146A7AE125F6}" type="parTrans" cxnId="{2D41D6D3-325F-4749-9F59-0B3F7E59DA31}">
      <dgm:prSet/>
      <dgm:spPr/>
      <dgm:t>
        <a:bodyPr/>
        <a:lstStyle/>
        <a:p>
          <a:endParaRPr lang="en-US"/>
        </a:p>
      </dgm:t>
    </dgm:pt>
    <dgm:pt modelId="{E76DF28F-CAF1-4AAE-A27C-FF0E7C4BE8F0}" type="sibTrans" cxnId="{2D41D6D3-325F-4749-9F59-0B3F7E59DA31}">
      <dgm:prSet/>
      <dgm:spPr/>
      <dgm:t>
        <a:bodyPr/>
        <a:lstStyle/>
        <a:p>
          <a:endParaRPr lang="en-US"/>
        </a:p>
      </dgm:t>
    </dgm:pt>
    <dgm:pt modelId="{FF1F368A-FD4C-4B66-8AE5-45E0C5FACCC4}" type="pres">
      <dgm:prSet presAssocID="{9ED85947-EBE6-478B-B696-B60076B81CFD}" presName="root" presStyleCnt="0">
        <dgm:presLayoutVars>
          <dgm:dir/>
          <dgm:resizeHandles val="exact"/>
        </dgm:presLayoutVars>
      </dgm:prSet>
      <dgm:spPr/>
    </dgm:pt>
    <dgm:pt modelId="{1A8B9E11-51EC-4507-AADC-59CAF8670D90}" type="pres">
      <dgm:prSet presAssocID="{7A115405-53C7-4D33-8925-8BDEE1D724C3}" presName="compNode" presStyleCnt="0"/>
      <dgm:spPr/>
    </dgm:pt>
    <dgm:pt modelId="{EC13DA1C-0648-41F4-8685-C6CC3820F7AB}" type="pres">
      <dgm:prSet presAssocID="{7A115405-53C7-4D33-8925-8BDEE1D724C3}" presName="bgRect" presStyleLbl="bgShp" presStyleIdx="0" presStyleCnt="3"/>
      <dgm:spPr/>
    </dgm:pt>
    <dgm:pt modelId="{798DA015-A954-4AF2-9C2E-492A878BF9F9}" type="pres">
      <dgm:prSet presAssocID="{7A115405-53C7-4D33-8925-8BDEE1D724C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493CF391-796A-4EA9-B5C5-ECFBE69123BA}" type="pres">
      <dgm:prSet presAssocID="{7A115405-53C7-4D33-8925-8BDEE1D724C3}" presName="spaceRect" presStyleCnt="0"/>
      <dgm:spPr/>
    </dgm:pt>
    <dgm:pt modelId="{55A35EDB-E3B2-4521-A808-34C11651A87D}" type="pres">
      <dgm:prSet presAssocID="{7A115405-53C7-4D33-8925-8BDEE1D724C3}" presName="parTx" presStyleLbl="revTx" presStyleIdx="0" presStyleCnt="3">
        <dgm:presLayoutVars>
          <dgm:chMax val="0"/>
          <dgm:chPref val="0"/>
        </dgm:presLayoutVars>
      </dgm:prSet>
      <dgm:spPr/>
    </dgm:pt>
    <dgm:pt modelId="{8B5D5720-EA9C-4487-850F-44A50C3F50DC}" type="pres">
      <dgm:prSet presAssocID="{FF269972-D8CD-4B70-98FA-910FA5432996}" presName="sibTrans" presStyleCnt="0"/>
      <dgm:spPr/>
    </dgm:pt>
    <dgm:pt modelId="{BC0973EB-B535-45B3-A40C-B229EAAA8FE1}" type="pres">
      <dgm:prSet presAssocID="{EFF2DB94-F4AF-48C0-819E-DC4A4C9175FC}" presName="compNode" presStyleCnt="0"/>
      <dgm:spPr/>
    </dgm:pt>
    <dgm:pt modelId="{DE36A594-468B-485F-B206-D4EE703038DF}" type="pres">
      <dgm:prSet presAssocID="{EFF2DB94-F4AF-48C0-819E-DC4A4C9175FC}" presName="bgRect" presStyleLbl="bgShp" presStyleIdx="1" presStyleCnt="3"/>
      <dgm:spPr/>
    </dgm:pt>
    <dgm:pt modelId="{94E6BDEA-92EE-4AFC-99E0-8DF0BE82FC32}" type="pres">
      <dgm:prSet presAssocID="{EFF2DB94-F4AF-48C0-819E-DC4A4C9175F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2120B815-7814-4018-8B5B-3F39FF2FC017}" type="pres">
      <dgm:prSet presAssocID="{EFF2DB94-F4AF-48C0-819E-DC4A4C9175FC}" presName="spaceRect" presStyleCnt="0"/>
      <dgm:spPr/>
    </dgm:pt>
    <dgm:pt modelId="{1E00BFDB-9D4B-41B1-BF4A-962AECC8490F}" type="pres">
      <dgm:prSet presAssocID="{EFF2DB94-F4AF-48C0-819E-DC4A4C9175FC}" presName="parTx" presStyleLbl="revTx" presStyleIdx="1" presStyleCnt="3">
        <dgm:presLayoutVars>
          <dgm:chMax val="0"/>
          <dgm:chPref val="0"/>
        </dgm:presLayoutVars>
      </dgm:prSet>
      <dgm:spPr/>
    </dgm:pt>
    <dgm:pt modelId="{ADF0922E-163C-4EEF-ACF4-6782158381C7}" type="pres">
      <dgm:prSet presAssocID="{0B2EE118-B57F-46AB-8A02-8B8DCD899845}" presName="sibTrans" presStyleCnt="0"/>
      <dgm:spPr/>
    </dgm:pt>
    <dgm:pt modelId="{A0883AA2-37B5-4474-847D-F2C1D230723A}" type="pres">
      <dgm:prSet presAssocID="{E3416987-ADBD-4A42-BCA7-E241C661E9B5}" presName="compNode" presStyleCnt="0"/>
      <dgm:spPr/>
    </dgm:pt>
    <dgm:pt modelId="{D08A9244-FA22-4AA6-934F-658A4C31D926}" type="pres">
      <dgm:prSet presAssocID="{E3416987-ADBD-4A42-BCA7-E241C661E9B5}" presName="bgRect" presStyleLbl="bgShp" presStyleIdx="2" presStyleCnt="3"/>
      <dgm:spPr/>
    </dgm:pt>
    <dgm:pt modelId="{E230055D-F8B4-4D20-BBAE-8882DEFB661C}" type="pres">
      <dgm:prSet presAssocID="{E3416987-ADBD-4A42-BCA7-E241C661E9B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5779EC72-CA7E-4C99-937C-5246B0926EAB}" type="pres">
      <dgm:prSet presAssocID="{E3416987-ADBD-4A42-BCA7-E241C661E9B5}" presName="spaceRect" presStyleCnt="0"/>
      <dgm:spPr/>
    </dgm:pt>
    <dgm:pt modelId="{0329731D-1C6E-40BC-8816-469AB12AA0EB}" type="pres">
      <dgm:prSet presAssocID="{E3416987-ADBD-4A42-BCA7-E241C661E9B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3ECDE1B-DCC3-445D-93E4-0E3C4E19DC5E}" type="presOf" srcId="{7A115405-53C7-4D33-8925-8BDEE1D724C3}" destId="{55A35EDB-E3B2-4521-A808-34C11651A87D}" srcOrd="0" destOrd="0" presId="urn:microsoft.com/office/officeart/2018/2/layout/IconVerticalSolidList"/>
    <dgm:cxn modelId="{9B8FF023-4263-4738-BEC1-9C3A3028D1CD}" type="presOf" srcId="{EFF2DB94-F4AF-48C0-819E-DC4A4C9175FC}" destId="{1E00BFDB-9D4B-41B1-BF4A-962AECC8490F}" srcOrd="0" destOrd="0" presId="urn:microsoft.com/office/officeart/2018/2/layout/IconVerticalSolidList"/>
    <dgm:cxn modelId="{914ECD75-C1DF-4856-8695-57F1EADEBB4A}" type="presOf" srcId="{9ED85947-EBE6-478B-B696-B60076B81CFD}" destId="{FF1F368A-FD4C-4B66-8AE5-45E0C5FACCC4}" srcOrd="0" destOrd="0" presId="urn:microsoft.com/office/officeart/2018/2/layout/IconVerticalSolidList"/>
    <dgm:cxn modelId="{E7F1D0B5-A827-4BA7-8EB5-78E8EE6C8699}" srcId="{9ED85947-EBE6-478B-B696-B60076B81CFD}" destId="{EFF2DB94-F4AF-48C0-819E-DC4A4C9175FC}" srcOrd="1" destOrd="0" parTransId="{FAF0F2AB-75B7-4163-958F-9A58B3837238}" sibTransId="{0B2EE118-B57F-46AB-8A02-8B8DCD899845}"/>
    <dgm:cxn modelId="{2D41D6D3-325F-4749-9F59-0B3F7E59DA31}" srcId="{9ED85947-EBE6-478B-B696-B60076B81CFD}" destId="{E3416987-ADBD-4A42-BCA7-E241C661E9B5}" srcOrd="2" destOrd="0" parTransId="{A422F0D4-F249-481C-BA54-146A7AE125F6}" sibTransId="{E76DF28F-CAF1-4AAE-A27C-FF0E7C4BE8F0}"/>
    <dgm:cxn modelId="{A27C69D7-0430-471A-9CA7-F89813A1D589}" type="presOf" srcId="{E3416987-ADBD-4A42-BCA7-E241C661E9B5}" destId="{0329731D-1C6E-40BC-8816-469AB12AA0EB}" srcOrd="0" destOrd="0" presId="urn:microsoft.com/office/officeart/2018/2/layout/IconVerticalSolidList"/>
    <dgm:cxn modelId="{66B191E8-0FE3-464B-9460-D4F7BE09C87E}" srcId="{9ED85947-EBE6-478B-B696-B60076B81CFD}" destId="{7A115405-53C7-4D33-8925-8BDEE1D724C3}" srcOrd="0" destOrd="0" parTransId="{F697E4A3-8124-45CB-87E2-3508F203FD5C}" sibTransId="{FF269972-D8CD-4B70-98FA-910FA5432996}"/>
    <dgm:cxn modelId="{34282704-8A50-4CAE-B0BF-541152B30777}" type="presParOf" srcId="{FF1F368A-FD4C-4B66-8AE5-45E0C5FACCC4}" destId="{1A8B9E11-51EC-4507-AADC-59CAF8670D90}" srcOrd="0" destOrd="0" presId="urn:microsoft.com/office/officeart/2018/2/layout/IconVerticalSolidList"/>
    <dgm:cxn modelId="{9DE04CBC-3572-4B16-BAB4-A42C4BDCA4BB}" type="presParOf" srcId="{1A8B9E11-51EC-4507-AADC-59CAF8670D90}" destId="{EC13DA1C-0648-41F4-8685-C6CC3820F7AB}" srcOrd="0" destOrd="0" presId="urn:microsoft.com/office/officeart/2018/2/layout/IconVerticalSolidList"/>
    <dgm:cxn modelId="{EBCB1AC0-A4DC-49E8-BE69-64E047C7FAAE}" type="presParOf" srcId="{1A8B9E11-51EC-4507-AADC-59CAF8670D90}" destId="{798DA015-A954-4AF2-9C2E-492A878BF9F9}" srcOrd="1" destOrd="0" presId="urn:microsoft.com/office/officeart/2018/2/layout/IconVerticalSolidList"/>
    <dgm:cxn modelId="{DF83ADCA-598D-4A75-8867-0AF5FBDCFD66}" type="presParOf" srcId="{1A8B9E11-51EC-4507-AADC-59CAF8670D90}" destId="{493CF391-796A-4EA9-B5C5-ECFBE69123BA}" srcOrd="2" destOrd="0" presId="urn:microsoft.com/office/officeart/2018/2/layout/IconVerticalSolidList"/>
    <dgm:cxn modelId="{CBF13AA6-9E9A-41ED-B77B-10B0B24F9CBF}" type="presParOf" srcId="{1A8B9E11-51EC-4507-AADC-59CAF8670D90}" destId="{55A35EDB-E3B2-4521-A808-34C11651A87D}" srcOrd="3" destOrd="0" presId="urn:microsoft.com/office/officeart/2018/2/layout/IconVerticalSolidList"/>
    <dgm:cxn modelId="{F1783D42-5597-4029-AD50-C91E665E5D21}" type="presParOf" srcId="{FF1F368A-FD4C-4B66-8AE5-45E0C5FACCC4}" destId="{8B5D5720-EA9C-4487-850F-44A50C3F50DC}" srcOrd="1" destOrd="0" presId="urn:microsoft.com/office/officeart/2018/2/layout/IconVerticalSolidList"/>
    <dgm:cxn modelId="{A64DADC9-D1EB-4673-BF90-8E0FF5749819}" type="presParOf" srcId="{FF1F368A-FD4C-4B66-8AE5-45E0C5FACCC4}" destId="{BC0973EB-B535-45B3-A40C-B229EAAA8FE1}" srcOrd="2" destOrd="0" presId="urn:microsoft.com/office/officeart/2018/2/layout/IconVerticalSolidList"/>
    <dgm:cxn modelId="{4B224490-1556-4777-835A-CC48B7EFC3D8}" type="presParOf" srcId="{BC0973EB-B535-45B3-A40C-B229EAAA8FE1}" destId="{DE36A594-468B-485F-B206-D4EE703038DF}" srcOrd="0" destOrd="0" presId="urn:microsoft.com/office/officeart/2018/2/layout/IconVerticalSolidList"/>
    <dgm:cxn modelId="{1915838A-1F4C-488E-906A-23DCED245533}" type="presParOf" srcId="{BC0973EB-B535-45B3-A40C-B229EAAA8FE1}" destId="{94E6BDEA-92EE-4AFC-99E0-8DF0BE82FC32}" srcOrd="1" destOrd="0" presId="urn:microsoft.com/office/officeart/2018/2/layout/IconVerticalSolidList"/>
    <dgm:cxn modelId="{4E54DF53-A350-4B9D-8EAF-9C656A52385C}" type="presParOf" srcId="{BC0973EB-B535-45B3-A40C-B229EAAA8FE1}" destId="{2120B815-7814-4018-8B5B-3F39FF2FC017}" srcOrd="2" destOrd="0" presId="urn:microsoft.com/office/officeart/2018/2/layout/IconVerticalSolidList"/>
    <dgm:cxn modelId="{BD9CF5AE-9580-4B46-A104-287EDC8ED7CE}" type="presParOf" srcId="{BC0973EB-B535-45B3-A40C-B229EAAA8FE1}" destId="{1E00BFDB-9D4B-41B1-BF4A-962AECC8490F}" srcOrd="3" destOrd="0" presId="urn:microsoft.com/office/officeart/2018/2/layout/IconVerticalSolidList"/>
    <dgm:cxn modelId="{BB5849E9-C5AC-4B53-AE18-D99ED2561466}" type="presParOf" srcId="{FF1F368A-FD4C-4B66-8AE5-45E0C5FACCC4}" destId="{ADF0922E-163C-4EEF-ACF4-6782158381C7}" srcOrd="3" destOrd="0" presId="urn:microsoft.com/office/officeart/2018/2/layout/IconVerticalSolidList"/>
    <dgm:cxn modelId="{3BBEACF1-AC98-4472-B7EB-34F8FE4A8E9C}" type="presParOf" srcId="{FF1F368A-FD4C-4B66-8AE5-45E0C5FACCC4}" destId="{A0883AA2-37B5-4474-847D-F2C1D230723A}" srcOrd="4" destOrd="0" presId="urn:microsoft.com/office/officeart/2018/2/layout/IconVerticalSolidList"/>
    <dgm:cxn modelId="{9D140287-EA1E-47E9-9E4A-8285A41039B4}" type="presParOf" srcId="{A0883AA2-37B5-4474-847D-F2C1D230723A}" destId="{D08A9244-FA22-4AA6-934F-658A4C31D926}" srcOrd="0" destOrd="0" presId="urn:microsoft.com/office/officeart/2018/2/layout/IconVerticalSolidList"/>
    <dgm:cxn modelId="{60158E5C-A46A-48B0-BAAD-FD45C4A59FA1}" type="presParOf" srcId="{A0883AA2-37B5-4474-847D-F2C1D230723A}" destId="{E230055D-F8B4-4D20-BBAE-8882DEFB661C}" srcOrd="1" destOrd="0" presId="urn:microsoft.com/office/officeart/2018/2/layout/IconVerticalSolidList"/>
    <dgm:cxn modelId="{1339935F-EC7F-4FD6-BC61-C8A8E6792812}" type="presParOf" srcId="{A0883AA2-37B5-4474-847D-F2C1D230723A}" destId="{5779EC72-CA7E-4C99-937C-5246B0926EAB}" srcOrd="2" destOrd="0" presId="urn:microsoft.com/office/officeart/2018/2/layout/IconVerticalSolidList"/>
    <dgm:cxn modelId="{77A25007-60AE-431D-BD49-DA66DC633132}" type="presParOf" srcId="{A0883AA2-37B5-4474-847D-F2C1D230723A}" destId="{0329731D-1C6E-40BC-8816-469AB12AA0E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1A01FBA-AF9B-40B3-9C46-7C4259349BD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9E70C07-43C7-4742-BDCD-E6EB1F76DC1D}">
      <dgm:prSet/>
      <dgm:spPr/>
      <dgm:t>
        <a:bodyPr/>
        <a:lstStyle/>
        <a:p>
          <a:r>
            <a:rPr lang="en-US"/>
            <a:t>Usability Our system will offer an intuitive and user-friendly experience</a:t>
          </a:r>
        </a:p>
      </dgm:t>
    </dgm:pt>
    <dgm:pt modelId="{143B09DB-962F-45D9-A263-3929279BAD94}" type="parTrans" cxnId="{826A8206-3AE4-4788-9825-E0742095FA2C}">
      <dgm:prSet/>
      <dgm:spPr/>
      <dgm:t>
        <a:bodyPr/>
        <a:lstStyle/>
        <a:p>
          <a:endParaRPr lang="en-US"/>
        </a:p>
      </dgm:t>
    </dgm:pt>
    <dgm:pt modelId="{E394F893-D477-4485-830B-81CA24301034}" type="sibTrans" cxnId="{826A8206-3AE4-4788-9825-E0742095FA2C}">
      <dgm:prSet/>
      <dgm:spPr/>
      <dgm:t>
        <a:bodyPr/>
        <a:lstStyle/>
        <a:p>
          <a:endParaRPr lang="en-US"/>
        </a:p>
      </dgm:t>
    </dgm:pt>
    <dgm:pt modelId="{38EB31AF-0439-4B8C-8214-12AF07CFFA75}">
      <dgm:prSet/>
      <dgm:spPr/>
      <dgm:t>
        <a:bodyPr/>
        <a:lstStyle/>
        <a:p>
          <a:r>
            <a:rPr lang="en-US"/>
            <a:t>Efficiency Accuracy Achieve high accuracy in species recognition and disease detection</a:t>
          </a:r>
        </a:p>
      </dgm:t>
    </dgm:pt>
    <dgm:pt modelId="{D48D960D-89D5-496B-A35E-A03691B7F5EA}" type="parTrans" cxnId="{E523934A-0B27-4B98-86DA-AF14B56BDE65}">
      <dgm:prSet/>
      <dgm:spPr/>
      <dgm:t>
        <a:bodyPr/>
        <a:lstStyle/>
        <a:p>
          <a:endParaRPr lang="en-US"/>
        </a:p>
      </dgm:t>
    </dgm:pt>
    <dgm:pt modelId="{F9B5BAD9-717A-4E27-B697-92E911163AA2}" type="sibTrans" cxnId="{E523934A-0B27-4B98-86DA-AF14B56BDE65}">
      <dgm:prSet/>
      <dgm:spPr/>
      <dgm:t>
        <a:bodyPr/>
        <a:lstStyle/>
        <a:p>
          <a:endParaRPr lang="en-US"/>
        </a:p>
      </dgm:t>
    </dgm:pt>
    <dgm:pt modelId="{6C22AFDE-5AB1-42DF-95E1-6F29164800FD}">
      <dgm:prSet/>
      <dgm:spPr/>
      <dgm:t>
        <a:bodyPr/>
        <a:lstStyle/>
        <a:p>
          <a:r>
            <a:rPr lang="en-US"/>
            <a:t>Performance Ensure the system's performance meets user expectations</a:t>
          </a:r>
        </a:p>
      </dgm:t>
    </dgm:pt>
    <dgm:pt modelId="{CB8E34E5-29DE-4CBF-B467-1E4281130FA8}" type="parTrans" cxnId="{3BA0CD71-87F9-43CF-8C97-C78251D7A3AC}">
      <dgm:prSet/>
      <dgm:spPr/>
      <dgm:t>
        <a:bodyPr/>
        <a:lstStyle/>
        <a:p>
          <a:endParaRPr lang="en-US"/>
        </a:p>
      </dgm:t>
    </dgm:pt>
    <dgm:pt modelId="{80E38FE0-E845-45FA-A350-8DBF3717E2B1}" type="sibTrans" cxnId="{3BA0CD71-87F9-43CF-8C97-C78251D7A3AC}">
      <dgm:prSet/>
      <dgm:spPr/>
      <dgm:t>
        <a:bodyPr/>
        <a:lstStyle/>
        <a:p>
          <a:endParaRPr lang="en-US"/>
        </a:p>
      </dgm:t>
    </dgm:pt>
    <dgm:pt modelId="{E14DB8C1-2F31-4056-864C-70AF8B866747}" type="pres">
      <dgm:prSet presAssocID="{21A01FBA-AF9B-40B3-9C46-7C4259349BD2}" presName="root" presStyleCnt="0">
        <dgm:presLayoutVars>
          <dgm:dir/>
          <dgm:resizeHandles val="exact"/>
        </dgm:presLayoutVars>
      </dgm:prSet>
      <dgm:spPr/>
    </dgm:pt>
    <dgm:pt modelId="{0A7533DC-4711-46E6-959F-F3E3A791A43B}" type="pres">
      <dgm:prSet presAssocID="{59E70C07-43C7-4742-BDCD-E6EB1F76DC1D}" presName="compNode" presStyleCnt="0"/>
      <dgm:spPr/>
    </dgm:pt>
    <dgm:pt modelId="{68CCCC44-25E9-4D8D-9085-0B8D1C6FB2F1}" type="pres">
      <dgm:prSet presAssocID="{59E70C07-43C7-4742-BDCD-E6EB1F76DC1D}" presName="bgRect" presStyleLbl="bgShp" presStyleIdx="0" presStyleCnt="3"/>
      <dgm:spPr/>
    </dgm:pt>
    <dgm:pt modelId="{3D7D6869-4A90-40E5-A5FC-3BA48060BFB2}" type="pres">
      <dgm:prSet presAssocID="{59E70C07-43C7-4742-BDCD-E6EB1F76DC1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2195DAF7-1E2E-480A-9E80-949702749045}" type="pres">
      <dgm:prSet presAssocID="{59E70C07-43C7-4742-BDCD-E6EB1F76DC1D}" presName="spaceRect" presStyleCnt="0"/>
      <dgm:spPr/>
    </dgm:pt>
    <dgm:pt modelId="{3634E045-1D65-4E98-B241-F06CCCD79E8B}" type="pres">
      <dgm:prSet presAssocID="{59E70C07-43C7-4742-BDCD-E6EB1F76DC1D}" presName="parTx" presStyleLbl="revTx" presStyleIdx="0" presStyleCnt="3">
        <dgm:presLayoutVars>
          <dgm:chMax val="0"/>
          <dgm:chPref val="0"/>
        </dgm:presLayoutVars>
      </dgm:prSet>
      <dgm:spPr/>
    </dgm:pt>
    <dgm:pt modelId="{888E7CF9-5255-49AC-8C7D-7D075FA3BB9D}" type="pres">
      <dgm:prSet presAssocID="{E394F893-D477-4485-830B-81CA24301034}" presName="sibTrans" presStyleCnt="0"/>
      <dgm:spPr/>
    </dgm:pt>
    <dgm:pt modelId="{142043A9-4106-4D40-9509-FAFE82F28A07}" type="pres">
      <dgm:prSet presAssocID="{38EB31AF-0439-4B8C-8214-12AF07CFFA75}" presName="compNode" presStyleCnt="0"/>
      <dgm:spPr/>
    </dgm:pt>
    <dgm:pt modelId="{71DBD6DA-63C5-45FB-8AC3-888D0F41FC9F}" type="pres">
      <dgm:prSet presAssocID="{38EB31AF-0439-4B8C-8214-12AF07CFFA75}" presName="bgRect" presStyleLbl="bgShp" presStyleIdx="1" presStyleCnt="3" custLinFactNeighborX="-5115"/>
      <dgm:spPr/>
    </dgm:pt>
    <dgm:pt modelId="{CD37CFAE-39BB-4807-A748-2ABBED756CB0}" type="pres">
      <dgm:prSet presAssocID="{38EB31AF-0439-4B8C-8214-12AF07CFFA7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25C72C9-A117-41F8-8B2B-8A64FA53F13E}" type="pres">
      <dgm:prSet presAssocID="{38EB31AF-0439-4B8C-8214-12AF07CFFA75}" presName="spaceRect" presStyleCnt="0"/>
      <dgm:spPr/>
    </dgm:pt>
    <dgm:pt modelId="{DB227FAC-2DDC-4023-BE96-974A952D5445}" type="pres">
      <dgm:prSet presAssocID="{38EB31AF-0439-4B8C-8214-12AF07CFFA75}" presName="parTx" presStyleLbl="revTx" presStyleIdx="1" presStyleCnt="3">
        <dgm:presLayoutVars>
          <dgm:chMax val="0"/>
          <dgm:chPref val="0"/>
        </dgm:presLayoutVars>
      </dgm:prSet>
      <dgm:spPr/>
    </dgm:pt>
    <dgm:pt modelId="{C232095D-8455-4FF8-91DE-512D5E0CE986}" type="pres">
      <dgm:prSet presAssocID="{F9B5BAD9-717A-4E27-B697-92E911163AA2}" presName="sibTrans" presStyleCnt="0"/>
      <dgm:spPr/>
    </dgm:pt>
    <dgm:pt modelId="{DDDBD829-15C9-49AA-AE11-1AB63A9F2E1D}" type="pres">
      <dgm:prSet presAssocID="{6C22AFDE-5AB1-42DF-95E1-6F29164800FD}" presName="compNode" presStyleCnt="0"/>
      <dgm:spPr/>
    </dgm:pt>
    <dgm:pt modelId="{77F22F97-BF5E-4E3D-90AE-20CE960A6835}" type="pres">
      <dgm:prSet presAssocID="{6C22AFDE-5AB1-42DF-95E1-6F29164800FD}" presName="bgRect" presStyleLbl="bgShp" presStyleIdx="2" presStyleCnt="3"/>
      <dgm:spPr/>
    </dgm:pt>
    <dgm:pt modelId="{DB72139E-A9EB-43C5-B1BD-65540DEEA728}" type="pres">
      <dgm:prSet presAssocID="{6C22AFDE-5AB1-42DF-95E1-6F29164800F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F971052F-19C8-430E-BA01-FFE24BF4DB1E}" type="pres">
      <dgm:prSet presAssocID="{6C22AFDE-5AB1-42DF-95E1-6F29164800FD}" presName="spaceRect" presStyleCnt="0"/>
      <dgm:spPr/>
    </dgm:pt>
    <dgm:pt modelId="{9A540CFC-A235-4F0F-AC62-87557DFB17CE}" type="pres">
      <dgm:prSet presAssocID="{6C22AFDE-5AB1-42DF-95E1-6F29164800F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26A8206-3AE4-4788-9825-E0742095FA2C}" srcId="{21A01FBA-AF9B-40B3-9C46-7C4259349BD2}" destId="{59E70C07-43C7-4742-BDCD-E6EB1F76DC1D}" srcOrd="0" destOrd="0" parTransId="{143B09DB-962F-45D9-A263-3929279BAD94}" sibTransId="{E394F893-D477-4485-830B-81CA24301034}"/>
    <dgm:cxn modelId="{248D1721-6B1D-47FB-B239-76EC2C639FF8}" type="presOf" srcId="{21A01FBA-AF9B-40B3-9C46-7C4259349BD2}" destId="{E14DB8C1-2F31-4056-864C-70AF8B866747}" srcOrd="0" destOrd="0" presId="urn:microsoft.com/office/officeart/2018/2/layout/IconVerticalSolidList"/>
    <dgm:cxn modelId="{72D40049-C51B-469D-9C14-CC6E2B127888}" type="presOf" srcId="{59E70C07-43C7-4742-BDCD-E6EB1F76DC1D}" destId="{3634E045-1D65-4E98-B241-F06CCCD79E8B}" srcOrd="0" destOrd="0" presId="urn:microsoft.com/office/officeart/2018/2/layout/IconVerticalSolidList"/>
    <dgm:cxn modelId="{E523934A-0B27-4B98-86DA-AF14B56BDE65}" srcId="{21A01FBA-AF9B-40B3-9C46-7C4259349BD2}" destId="{38EB31AF-0439-4B8C-8214-12AF07CFFA75}" srcOrd="1" destOrd="0" parTransId="{D48D960D-89D5-496B-A35E-A03691B7F5EA}" sibTransId="{F9B5BAD9-717A-4E27-B697-92E911163AA2}"/>
    <dgm:cxn modelId="{3BA0CD71-87F9-43CF-8C97-C78251D7A3AC}" srcId="{21A01FBA-AF9B-40B3-9C46-7C4259349BD2}" destId="{6C22AFDE-5AB1-42DF-95E1-6F29164800FD}" srcOrd="2" destOrd="0" parTransId="{CB8E34E5-29DE-4CBF-B467-1E4281130FA8}" sibTransId="{80E38FE0-E845-45FA-A350-8DBF3717E2B1}"/>
    <dgm:cxn modelId="{DFBD4559-7B2C-4A1D-B81A-FD2A2F952A82}" type="presOf" srcId="{6C22AFDE-5AB1-42DF-95E1-6F29164800FD}" destId="{9A540CFC-A235-4F0F-AC62-87557DFB17CE}" srcOrd="0" destOrd="0" presId="urn:microsoft.com/office/officeart/2018/2/layout/IconVerticalSolidList"/>
    <dgm:cxn modelId="{890E02E6-29B3-4330-A847-FF1A49A74B70}" type="presOf" srcId="{38EB31AF-0439-4B8C-8214-12AF07CFFA75}" destId="{DB227FAC-2DDC-4023-BE96-974A952D5445}" srcOrd="0" destOrd="0" presId="urn:microsoft.com/office/officeart/2018/2/layout/IconVerticalSolidList"/>
    <dgm:cxn modelId="{ACF0F887-1612-4D22-A635-1B44A4C69BA9}" type="presParOf" srcId="{E14DB8C1-2F31-4056-864C-70AF8B866747}" destId="{0A7533DC-4711-46E6-959F-F3E3A791A43B}" srcOrd="0" destOrd="0" presId="urn:microsoft.com/office/officeart/2018/2/layout/IconVerticalSolidList"/>
    <dgm:cxn modelId="{AC7365E4-9176-40E2-94C8-3BE5D4D7E464}" type="presParOf" srcId="{0A7533DC-4711-46E6-959F-F3E3A791A43B}" destId="{68CCCC44-25E9-4D8D-9085-0B8D1C6FB2F1}" srcOrd="0" destOrd="0" presId="urn:microsoft.com/office/officeart/2018/2/layout/IconVerticalSolidList"/>
    <dgm:cxn modelId="{1542BACE-9DBA-44DE-9E8B-3BE0F32F2156}" type="presParOf" srcId="{0A7533DC-4711-46E6-959F-F3E3A791A43B}" destId="{3D7D6869-4A90-40E5-A5FC-3BA48060BFB2}" srcOrd="1" destOrd="0" presId="urn:microsoft.com/office/officeart/2018/2/layout/IconVerticalSolidList"/>
    <dgm:cxn modelId="{EC03EE34-C226-4974-BADB-1A9D9317F27C}" type="presParOf" srcId="{0A7533DC-4711-46E6-959F-F3E3A791A43B}" destId="{2195DAF7-1E2E-480A-9E80-949702749045}" srcOrd="2" destOrd="0" presId="urn:microsoft.com/office/officeart/2018/2/layout/IconVerticalSolidList"/>
    <dgm:cxn modelId="{FC36C70B-8F51-4F4E-9EBC-694AF4DCA3F3}" type="presParOf" srcId="{0A7533DC-4711-46E6-959F-F3E3A791A43B}" destId="{3634E045-1D65-4E98-B241-F06CCCD79E8B}" srcOrd="3" destOrd="0" presId="urn:microsoft.com/office/officeart/2018/2/layout/IconVerticalSolidList"/>
    <dgm:cxn modelId="{F0022DFB-E5D2-4A40-9E09-1C7C3F649E61}" type="presParOf" srcId="{E14DB8C1-2F31-4056-864C-70AF8B866747}" destId="{888E7CF9-5255-49AC-8C7D-7D075FA3BB9D}" srcOrd="1" destOrd="0" presId="urn:microsoft.com/office/officeart/2018/2/layout/IconVerticalSolidList"/>
    <dgm:cxn modelId="{1EBEE4B0-1E6D-4A06-B862-B6C17D4F4610}" type="presParOf" srcId="{E14DB8C1-2F31-4056-864C-70AF8B866747}" destId="{142043A9-4106-4D40-9509-FAFE82F28A07}" srcOrd="2" destOrd="0" presId="urn:microsoft.com/office/officeart/2018/2/layout/IconVerticalSolidList"/>
    <dgm:cxn modelId="{5E696340-D711-4263-8E09-07D52E3482DB}" type="presParOf" srcId="{142043A9-4106-4D40-9509-FAFE82F28A07}" destId="{71DBD6DA-63C5-45FB-8AC3-888D0F41FC9F}" srcOrd="0" destOrd="0" presId="urn:microsoft.com/office/officeart/2018/2/layout/IconVerticalSolidList"/>
    <dgm:cxn modelId="{DBCD3FB9-E218-41BB-9742-A2AA33171575}" type="presParOf" srcId="{142043A9-4106-4D40-9509-FAFE82F28A07}" destId="{CD37CFAE-39BB-4807-A748-2ABBED756CB0}" srcOrd="1" destOrd="0" presId="urn:microsoft.com/office/officeart/2018/2/layout/IconVerticalSolidList"/>
    <dgm:cxn modelId="{E6837992-C089-4894-8DF8-4DB67CCA85A8}" type="presParOf" srcId="{142043A9-4106-4D40-9509-FAFE82F28A07}" destId="{A25C72C9-A117-41F8-8B2B-8A64FA53F13E}" srcOrd="2" destOrd="0" presId="urn:microsoft.com/office/officeart/2018/2/layout/IconVerticalSolidList"/>
    <dgm:cxn modelId="{AB57EE5A-0091-4947-80B6-E95ACBBC87E3}" type="presParOf" srcId="{142043A9-4106-4D40-9509-FAFE82F28A07}" destId="{DB227FAC-2DDC-4023-BE96-974A952D5445}" srcOrd="3" destOrd="0" presId="urn:microsoft.com/office/officeart/2018/2/layout/IconVerticalSolidList"/>
    <dgm:cxn modelId="{3ABD3E1E-EBA1-4C86-8A06-AAB318665DE5}" type="presParOf" srcId="{E14DB8C1-2F31-4056-864C-70AF8B866747}" destId="{C232095D-8455-4FF8-91DE-512D5E0CE986}" srcOrd="3" destOrd="0" presId="urn:microsoft.com/office/officeart/2018/2/layout/IconVerticalSolidList"/>
    <dgm:cxn modelId="{E3411952-6674-42A6-9D15-BE2F77B738F1}" type="presParOf" srcId="{E14DB8C1-2F31-4056-864C-70AF8B866747}" destId="{DDDBD829-15C9-49AA-AE11-1AB63A9F2E1D}" srcOrd="4" destOrd="0" presId="urn:microsoft.com/office/officeart/2018/2/layout/IconVerticalSolidList"/>
    <dgm:cxn modelId="{6515D813-E492-47BD-9105-AE33735F0399}" type="presParOf" srcId="{DDDBD829-15C9-49AA-AE11-1AB63A9F2E1D}" destId="{77F22F97-BF5E-4E3D-90AE-20CE960A6835}" srcOrd="0" destOrd="0" presId="urn:microsoft.com/office/officeart/2018/2/layout/IconVerticalSolidList"/>
    <dgm:cxn modelId="{1B58D031-AC4E-4BA9-9336-FC0810401D96}" type="presParOf" srcId="{DDDBD829-15C9-49AA-AE11-1AB63A9F2E1D}" destId="{DB72139E-A9EB-43C5-B1BD-65540DEEA728}" srcOrd="1" destOrd="0" presId="urn:microsoft.com/office/officeart/2018/2/layout/IconVerticalSolidList"/>
    <dgm:cxn modelId="{36770C7B-F1F6-4E6F-91BC-F2B52C79DABE}" type="presParOf" srcId="{DDDBD829-15C9-49AA-AE11-1AB63A9F2E1D}" destId="{F971052F-19C8-430E-BA01-FFE24BF4DB1E}" srcOrd="2" destOrd="0" presId="urn:microsoft.com/office/officeart/2018/2/layout/IconVerticalSolidList"/>
    <dgm:cxn modelId="{30EEF781-3742-4BF5-BF40-CFDC0466A4E6}" type="presParOf" srcId="{DDDBD829-15C9-49AA-AE11-1AB63A9F2E1D}" destId="{9A540CFC-A235-4F0F-AC62-87557DFB17C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136523-DB51-49E7-A6FC-C8CFDE0543C1}">
      <dsp:nvSpPr>
        <dsp:cNvPr id="0" name=""/>
        <dsp:cNvSpPr/>
      </dsp:nvSpPr>
      <dsp:spPr>
        <a:xfrm>
          <a:off x="0" y="703"/>
          <a:ext cx="6373813" cy="16451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59D00F-8D41-40F2-8F63-BEC06855287C}">
      <dsp:nvSpPr>
        <dsp:cNvPr id="0" name=""/>
        <dsp:cNvSpPr/>
      </dsp:nvSpPr>
      <dsp:spPr>
        <a:xfrm>
          <a:off x="497659" y="370863"/>
          <a:ext cx="904835" cy="9048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2B07AC-7341-4AB8-BBD6-B9002A54FA0C}">
      <dsp:nvSpPr>
        <dsp:cNvPr id="0" name=""/>
        <dsp:cNvSpPr/>
      </dsp:nvSpPr>
      <dsp:spPr>
        <a:xfrm>
          <a:off x="1900154" y="703"/>
          <a:ext cx="4473659" cy="1645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12" tIns="174112" rIns="174112" bIns="17411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 our natural environment, a multitude of plant species remains obscure to the untrained eye of the everyday observer</a:t>
          </a:r>
        </a:p>
      </dsp:txBody>
      <dsp:txXfrm>
        <a:off x="1900154" y="703"/>
        <a:ext cx="4473659" cy="1645155"/>
      </dsp:txXfrm>
    </dsp:sp>
    <dsp:sp modelId="{BBB4A615-0004-4B23-A2AC-BFFCF7E375D5}">
      <dsp:nvSpPr>
        <dsp:cNvPr id="0" name=""/>
        <dsp:cNvSpPr/>
      </dsp:nvSpPr>
      <dsp:spPr>
        <a:xfrm>
          <a:off x="0" y="2057147"/>
          <a:ext cx="6373813" cy="16451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EB4B27-C95F-4A0C-8591-AEB8D6FB7740}">
      <dsp:nvSpPr>
        <dsp:cNvPr id="0" name=""/>
        <dsp:cNvSpPr/>
      </dsp:nvSpPr>
      <dsp:spPr>
        <a:xfrm>
          <a:off x="497659" y="2427307"/>
          <a:ext cx="904835" cy="9048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D8E51F-6DA7-43F6-8090-CF23371F9674}">
      <dsp:nvSpPr>
        <dsp:cNvPr id="0" name=""/>
        <dsp:cNvSpPr/>
      </dsp:nvSpPr>
      <dsp:spPr>
        <a:xfrm>
          <a:off x="1900154" y="2057147"/>
          <a:ext cx="4473659" cy="1645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12" tIns="174112" rIns="174112" bIns="17411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To address these challenges, our project endeavors to harness the capabilities of Artificial Intelligence</a:t>
          </a:r>
        </a:p>
      </dsp:txBody>
      <dsp:txXfrm>
        <a:off x="1900154" y="2057147"/>
        <a:ext cx="4473659" cy="1645155"/>
      </dsp:txXfrm>
    </dsp:sp>
    <dsp:sp modelId="{AF06D84F-DCA5-40E2-838E-F96806B9C3FB}">
      <dsp:nvSpPr>
        <dsp:cNvPr id="0" name=""/>
        <dsp:cNvSpPr/>
      </dsp:nvSpPr>
      <dsp:spPr>
        <a:xfrm>
          <a:off x="0" y="4113591"/>
          <a:ext cx="6373813" cy="16451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8F296C-001F-4DAE-AC2F-A97D30439D80}">
      <dsp:nvSpPr>
        <dsp:cNvPr id="0" name=""/>
        <dsp:cNvSpPr/>
      </dsp:nvSpPr>
      <dsp:spPr>
        <a:xfrm>
          <a:off x="497659" y="4483751"/>
          <a:ext cx="904835" cy="9048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A5BC16-34D1-4BBF-BB3C-5AAFD32A4EFA}">
      <dsp:nvSpPr>
        <dsp:cNvPr id="0" name=""/>
        <dsp:cNvSpPr/>
      </dsp:nvSpPr>
      <dsp:spPr>
        <a:xfrm>
          <a:off x="1900154" y="4113591"/>
          <a:ext cx="4473659" cy="1645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12" tIns="174112" rIns="174112" bIns="17411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Specifically, we aim to create an AI system that can identify plant species and determine their health status by recognizing signs of disease or distress</a:t>
          </a:r>
        </a:p>
      </dsp:txBody>
      <dsp:txXfrm>
        <a:off x="1900154" y="4113591"/>
        <a:ext cx="4473659" cy="164515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0254AB-7534-4E65-A0F6-7E2CE6904918}">
      <dsp:nvSpPr>
        <dsp:cNvPr id="0" name=""/>
        <dsp:cNvSpPr/>
      </dsp:nvSpPr>
      <dsp:spPr>
        <a:xfrm>
          <a:off x="1128578" y="26443"/>
          <a:ext cx="1406812" cy="1406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A45C27-1EB6-4F48-B43E-3D40668427FC}">
      <dsp:nvSpPr>
        <dsp:cNvPr id="0" name=""/>
        <dsp:cNvSpPr/>
      </dsp:nvSpPr>
      <dsp:spPr>
        <a:xfrm>
          <a:off x="1428391" y="326256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D1E507-2293-4530-BFEC-F78BB7F6C9B7}">
      <dsp:nvSpPr>
        <dsp:cNvPr id="0" name=""/>
        <dsp:cNvSpPr/>
      </dsp:nvSpPr>
      <dsp:spPr>
        <a:xfrm>
          <a:off x="678860" y="1871443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Guarantee the system's reliability for timely notifications and alerts</a:t>
          </a:r>
        </a:p>
      </dsp:txBody>
      <dsp:txXfrm>
        <a:off x="678860" y="1871443"/>
        <a:ext cx="2306250" cy="720000"/>
      </dsp:txXfrm>
    </dsp:sp>
    <dsp:sp modelId="{2C8993C5-0561-445A-A71E-B9A324A3784B}">
      <dsp:nvSpPr>
        <dsp:cNvPr id="0" name=""/>
        <dsp:cNvSpPr/>
      </dsp:nvSpPr>
      <dsp:spPr>
        <a:xfrm>
          <a:off x="3838422" y="26443"/>
          <a:ext cx="1406812" cy="1406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FAE6B3-CA90-4C85-8517-E85D1C5C97C2}">
      <dsp:nvSpPr>
        <dsp:cNvPr id="0" name=""/>
        <dsp:cNvSpPr/>
      </dsp:nvSpPr>
      <dsp:spPr>
        <a:xfrm>
          <a:off x="4138235" y="326256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062791-B2BB-4E49-824C-D33D51B8654E}">
      <dsp:nvSpPr>
        <dsp:cNvPr id="0" name=""/>
        <dsp:cNvSpPr/>
      </dsp:nvSpPr>
      <dsp:spPr>
        <a:xfrm>
          <a:off x="3388703" y="1871443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Maintainability Design the system for easy maintenance and updates</a:t>
          </a:r>
        </a:p>
      </dsp:txBody>
      <dsp:txXfrm>
        <a:off x="3388703" y="1871443"/>
        <a:ext cx="2306250" cy="720000"/>
      </dsp:txXfrm>
    </dsp:sp>
    <dsp:sp modelId="{D61392DA-FE30-4342-8451-4B74942E791D}">
      <dsp:nvSpPr>
        <dsp:cNvPr id="0" name=""/>
        <dsp:cNvSpPr/>
      </dsp:nvSpPr>
      <dsp:spPr>
        <a:xfrm>
          <a:off x="2483500" y="3168006"/>
          <a:ext cx="1406812" cy="1406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6483D8-692F-4429-953D-1A8B75CDD889}">
      <dsp:nvSpPr>
        <dsp:cNvPr id="0" name=""/>
        <dsp:cNvSpPr/>
      </dsp:nvSpPr>
      <dsp:spPr>
        <a:xfrm>
          <a:off x="2783313" y="3467818"/>
          <a:ext cx="807187" cy="807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ACD643-4C36-4CA4-B7FB-4451B4657563}">
      <dsp:nvSpPr>
        <dsp:cNvPr id="0" name=""/>
        <dsp:cNvSpPr/>
      </dsp:nvSpPr>
      <dsp:spPr>
        <a:xfrm>
          <a:off x="2033781" y="5013006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Security Implement security measures to protect user data and system integrity</a:t>
          </a:r>
        </a:p>
      </dsp:txBody>
      <dsp:txXfrm>
        <a:off x="2033781" y="5013006"/>
        <a:ext cx="2306250" cy="7200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5E0610-7C20-4886-88D6-C1D017044E3F}">
      <dsp:nvSpPr>
        <dsp:cNvPr id="0" name=""/>
        <dsp:cNvSpPr/>
      </dsp:nvSpPr>
      <dsp:spPr>
        <a:xfrm>
          <a:off x="2035138" y="250740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0B6C42-3D2C-46D4-80FE-76C01F501AE2}">
      <dsp:nvSpPr>
        <dsp:cNvPr id="0" name=""/>
        <dsp:cNvSpPr/>
      </dsp:nvSpPr>
      <dsp:spPr>
        <a:xfrm>
          <a:off x="847138" y="266513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Our system will require standard computing hardware, including CPUs and GPUs, for AI processing</a:t>
          </a:r>
        </a:p>
      </dsp:txBody>
      <dsp:txXfrm>
        <a:off x="847138" y="2665131"/>
        <a:ext cx="4320000" cy="720000"/>
      </dsp:txXfrm>
    </dsp:sp>
    <dsp:sp modelId="{AE8D52D5-EB11-42F4-B0FD-17F7E49520F0}">
      <dsp:nvSpPr>
        <dsp:cNvPr id="0" name=""/>
        <dsp:cNvSpPr/>
      </dsp:nvSpPr>
      <dsp:spPr>
        <a:xfrm>
          <a:off x="7111138" y="250740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A603E6-55EA-413D-9B42-636BB058603E}">
      <dsp:nvSpPr>
        <dsp:cNvPr id="0" name=""/>
        <dsp:cNvSpPr/>
      </dsp:nvSpPr>
      <dsp:spPr>
        <a:xfrm>
          <a:off x="5923138" y="263332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Software Requirements: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Minimum Android Version: 8.0 or Browser</a:t>
          </a:r>
        </a:p>
      </dsp:txBody>
      <dsp:txXfrm>
        <a:off x="5923138" y="2633329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DB576-F697-484F-B852-A357C45BC92E}">
      <dsp:nvSpPr>
        <dsp:cNvPr id="0" name=""/>
        <dsp:cNvSpPr/>
      </dsp:nvSpPr>
      <dsp:spPr>
        <a:xfrm>
          <a:off x="3249" y="875352"/>
          <a:ext cx="2319860" cy="14731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570B1F-36DC-4618-8C74-5127396ECE67}">
      <dsp:nvSpPr>
        <dsp:cNvPr id="0" name=""/>
        <dsp:cNvSpPr/>
      </dsp:nvSpPr>
      <dsp:spPr>
        <a:xfrm>
          <a:off x="261011" y="1120226"/>
          <a:ext cx="2319860" cy="14731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Species Identification: Develop an AI system capable of accurately identifying a diverse range of plant species through image analysis and classification</a:t>
          </a:r>
        </a:p>
      </dsp:txBody>
      <dsp:txXfrm>
        <a:off x="304157" y="1163372"/>
        <a:ext cx="2233568" cy="1386819"/>
      </dsp:txXfrm>
    </dsp:sp>
    <dsp:sp modelId="{037FFF72-D8A6-4292-8A83-2E1042D5DC8F}">
      <dsp:nvSpPr>
        <dsp:cNvPr id="0" name=""/>
        <dsp:cNvSpPr/>
      </dsp:nvSpPr>
      <dsp:spPr>
        <a:xfrm>
          <a:off x="2838634" y="875352"/>
          <a:ext cx="2319860" cy="14731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402F6A-6BEE-4625-A103-E258FCAB326C}">
      <dsp:nvSpPr>
        <dsp:cNvPr id="0" name=""/>
        <dsp:cNvSpPr/>
      </dsp:nvSpPr>
      <dsp:spPr>
        <a:xfrm>
          <a:off x="3096396" y="1120226"/>
          <a:ext cx="2319860" cy="14731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Data Aggregation: Gather and curate an extensive dataset comprising plant images, taxonomic information, and geographical data to train and validate our AI model</a:t>
          </a:r>
        </a:p>
      </dsp:txBody>
      <dsp:txXfrm>
        <a:off x="3139542" y="1163372"/>
        <a:ext cx="2233568" cy="1386819"/>
      </dsp:txXfrm>
    </dsp:sp>
    <dsp:sp modelId="{7DF981A8-0027-40C5-8EAF-8857D43B45E4}">
      <dsp:nvSpPr>
        <dsp:cNvPr id="0" name=""/>
        <dsp:cNvSpPr/>
      </dsp:nvSpPr>
      <dsp:spPr>
        <a:xfrm>
          <a:off x="5674019" y="875352"/>
          <a:ext cx="2319860" cy="14731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F871C2-7DAD-47E6-B7DD-01DB09EFD5E6}">
      <dsp:nvSpPr>
        <dsp:cNvPr id="0" name=""/>
        <dsp:cNvSpPr/>
      </dsp:nvSpPr>
      <dsp:spPr>
        <a:xfrm>
          <a:off x="5931781" y="1120226"/>
          <a:ext cx="2319860" cy="14731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Disease Detection: Implement advanced AI algorithms for the detection and diagnosis of illnesses or adverse conditions affecting identified plant specimens</a:t>
          </a:r>
        </a:p>
      </dsp:txBody>
      <dsp:txXfrm>
        <a:off x="5974927" y="1163372"/>
        <a:ext cx="2233568" cy="1386819"/>
      </dsp:txXfrm>
    </dsp:sp>
    <dsp:sp modelId="{816D9411-8A17-45CB-AC54-0E977A047506}">
      <dsp:nvSpPr>
        <dsp:cNvPr id="0" name=""/>
        <dsp:cNvSpPr/>
      </dsp:nvSpPr>
      <dsp:spPr>
        <a:xfrm>
          <a:off x="8509404" y="875352"/>
          <a:ext cx="2319860" cy="14731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863E07-DAE9-4810-B27D-249767A4931F}">
      <dsp:nvSpPr>
        <dsp:cNvPr id="0" name=""/>
        <dsp:cNvSpPr/>
      </dsp:nvSpPr>
      <dsp:spPr>
        <a:xfrm>
          <a:off x="8767166" y="1120226"/>
          <a:ext cx="2319860" cy="14731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User-Friendly Interface: Design an intuitive and accessible user interface that enables users to capture plant images and receive real-time species identification and health assessments</a:t>
          </a:r>
        </a:p>
      </dsp:txBody>
      <dsp:txXfrm>
        <a:off x="8810312" y="1163372"/>
        <a:ext cx="2233568" cy="13868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2BCA1-F111-4A1C-8CD7-6993E171812F}">
      <dsp:nvSpPr>
        <dsp:cNvPr id="0" name=""/>
        <dsp:cNvSpPr/>
      </dsp:nvSpPr>
      <dsp:spPr>
        <a:xfrm>
          <a:off x="824688" y="521"/>
          <a:ext cx="973617" cy="97361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41366D-A565-4B70-A93F-7ACEB20D231A}">
      <dsp:nvSpPr>
        <dsp:cNvPr id="0" name=""/>
        <dsp:cNvSpPr/>
      </dsp:nvSpPr>
      <dsp:spPr>
        <a:xfrm>
          <a:off x="1032180" y="208013"/>
          <a:ext cx="558632" cy="5586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FBEB30-936A-4AD0-AD71-D6BECEDEB727}">
      <dsp:nvSpPr>
        <dsp:cNvPr id="0" name=""/>
        <dsp:cNvSpPr/>
      </dsp:nvSpPr>
      <dsp:spPr>
        <a:xfrm>
          <a:off x="513449" y="1277396"/>
          <a:ext cx="1596093" cy="140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Accuracy and Reliability: Ensure the AI system achieves a high level of precision in both species recognition and disease detection, instilling trust among users</a:t>
          </a:r>
        </a:p>
      </dsp:txBody>
      <dsp:txXfrm>
        <a:off x="513449" y="1277396"/>
        <a:ext cx="1596093" cy="1402816"/>
      </dsp:txXfrm>
    </dsp:sp>
    <dsp:sp modelId="{B290B790-E69A-406F-91D1-74F632B450C1}">
      <dsp:nvSpPr>
        <dsp:cNvPr id="0" name=""/>
        <dsp:cNvSpPr/>
      </dsp:nvSpPr>
      <dsp:spPr>
        <a:xfrm>
          <a:off x="2700098" y="521"/>
          <a:ext cx="973617" cy="97361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08CAE9-C51C-48C0-9292-8D4007502CDC}">
      <dsp:nvSpPr>
        <dsp:cNvPr id="0" name=""/>
        <dsp:cNvSpPr/>
      </dsp:nvSpPr>
      <dsp:spPr>
        <a:xfrm>
          <a:off x="2907590" y="208013"/>
          <a:ext cx="558632" cy="5586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1814E0-9E20-4DEC-B1FA-23FB414855A3}">
      <dsp:nvSpPr>
        <dsp:cNvPr id="0" name=""/>
        <dsp:cNvSpPr/>
      </dsp:nvSpPr>
      <dsp:spPr>
        <a:xfrm>
          <a:off x="2388860" y="1277396"/>
          <a:ext cx="1596093" cy="140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Timely Notifications: Enable the AI system to provide prompt notifications and actionable recommendations when signs of plant diseases or distress are detected, facilitating timely intervention and care</a:t>
          </a:r>
        </a:p>
      </dsp:txBody>
      <dsp:txXfrm>
        <a:off x="2388860" y="1277396"/>
        <a:ext cx="1596093" cy="1402816"/>
      </dsp:txXfrm>
    </dsp:sp>
    <dsp:sp modelId="{0654D5A5-D6F4-48B8-9941-78853A33B504}">
      <dsp:nvSpPr>
        <dsp:cNvPr id="0" name=""/>
        <dsp:cNvSpPr/>
      </dsp:nvSpPr>
      <dsp:spPr>
        <a:xfrm>
          <a:off x="4575508" y="521"/>
          <a:ext cx="973617" cy="97361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0D472F-F39C-4884-8FA1-974A17885A34}">
      <dsp:nvSpPr>
        <dsp:cNvPr id="0" name=""/>
        <dsp:cNvSpPr/>
      </dsp:nvSpPr>
      <dsp:spPr>
        <a:xfrm>
          <a:off x="4783000" y="208013"/>
          <a:ext cx="558632" cy="55863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F63B31-2ED2-478D-9546-B2FED44FF2E1}">
      <dsp:nvSpPr>
        <dsp:cNvPr id="0" name=""/>
        <dsp:cNvSpPr/>
      </dsp:nvSpPr>
      <dsp:spPr>
        <a:xfrm>
          <a:off x="4264270" y="1277396"/>
          <a:ext cx="1596093" cy="140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Educational Resources: Incorporate educational content to enhance users' understanding of various plant species and common plant health issues, promoting environmental awareness and conservation</a:t>
          </a:r>
        </a:p>
      </dsp:txBody>
      <dsp:txXfrm>
        <a:off x="4264270" y="1277396"/>
        <a:ext cx="1596093" cy="1402816"/>
      </dsp:txXfrm>
    </dsp:sp>
    <dsp:sp modelId="{62B3886E-4356-440E-AEFB-FA111A2E317F}">
      <dsp:nvSpPr>
        <dsp:cNvPr id="0" name=""/>
        <dsp:cNvSpPr/>
      </dsp:nvSpPr>
      <dsp:spPr>
        <a:xfrm>
          <a:off x="2700098" y="3079236"/>
          <a:ext cx="973617" cy="97361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C8EF60-D926-4CC7-82F9-0BB2EFEF24BA}">
      <dsp:nvSpPr>
        <dsp:cNvPr id="0" name=""/>
        <dsp:cNvSpPr/>
      </dsp:nvSpPr>
      <dsp:spPr>
        <a:xfrm>
          <a:off x="2907590" y="3286728"/>
          <a:ext cx="558632" cy="55863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728214-14B6-4B8D-9049-39B9B407054D}">
      <dsp:nvSpPr>
        <dsp:cNvPr id="0" name=""/>
        <dsp:cNvSpPr/>
      </dsp:nvSpPr>
      <dsp:spPr>
        <a:xfrm>
          <a:off x="2388860" y="4356111"/>
          <a:ext cx="1596093" cy="140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Scalability: Develop the AI system with scalability in mind, allowing for future expansion to include more plant species and diseases</a:t>
          </a:r>
        </a:p>
      </dsp:txBody>
      <dsp:txXfrm>
        <a:off x="2388860" y="4356111"/>
        <a:ext cx="1596093" cy="14028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8FD0AE-E370-43BF-AD9B-D0D3DA01C4EA}">
      <dsp:nvSpPr>
        <dsp:cNvPr id="0" name=""/>
        <dsp:cNvSpPr/>
      </dsp:nvSpPr>
      <dsp:spPr>
        <a:xfrm>
          <a:off x="0" y="935910"/>
          <a:ext cx="6373813" cy="1727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FE184D-2351-4346-B810-DC8C1CBCFA93}">
      <dsp:nvSpPr>
        <dsp:cNvPr id="0" name=""/>
        <dsp:cNvSpPr/>
      </dsp:nvSpPr>
      <dsp:spPr>
        <a:xfrm>
          <a:off x="522670" y="1324673"/>
          <a:ext cx="950309" cy="9503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51EC0F-428A-4F52-A37A-C12F3C23F595}">
      <dsp:nvSpPr>
        <dsp:cNvPr id="0" name=""/>
        <dsp:cNvSpPr/>
      </dsp:nvSpPr>
      <dsp:spPr>
        <a:xfrm>
          <a:off x="1995649" y="935910"/>
          <a:ext cx="4378164" cy="1727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63" tIns="182863" rIns="182863" bIns="18286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Continuous Enhancement: Establish mechanisms for ongoing learning and refinement of the AI model through user feedback, additional data acquisition, and regular updates</a:t>
          </a:r>
        </a:p>
      </dsp:txBody>
      <dsp:txXfrm>
        <a:off x="1995649" y="935910"/>
        <a:ext cx="4378164" cy="1727835"/>
      </dsp:txXfrm>
    </dsp:sp>
    <dsp:sp modelId="{2A288C25-2CC6-4A45-B2E2-394B888E1D58}">
      <dsp:nvSpPr>
        <dsp:cNvPr id="0" name=""/>
        <dsp:cNvSpPr/>
      </dsp:nvSpPr>
      <dsp:spPr>
        <a:xfrm>
          <a:off x="0" y="3095704"/>
          <a:ext cx="6373813" cy="1727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411998-24E1-4ECF-887B-1C3D9DDD3810}">
      <dsp:nvSpPr>
        <dsp:cNvPr id="0" name=""/>
        <dsp:cNvSpPr/>
      </dsp:nvSpPr>
      <dsp:spPr>
        <a:xfrm>
          <a:off x="522670" y="3484467"/>
          <a:ext cx="950309" cy="9503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9E5753-3601-4CA0-94FB-B4E2342771A0}">
      <dsp:nvSpPr>
        <dsp:cNvPr id="0" name=""/>
        <dsp:cNvSpPr/>
      </dsp:nvSpPr>
      <dsp:spPr>
        <a:xfrm>
          <a:off x="1995649" y="3095704"/>
          <a:ext cx="4378164" cy="1727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63" tIns="182863" rIns="182863" bIns="18286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Collaborative Partnerships: Seek collaboration with experts and organizations in botany, conservation, and agriculture to improve accuracy and contribute to scientific research and biodiversity conservation</a:t>
          </a:r>
        </a:p>
      </dsp:txBody>
      <dsp:txXfrm>
        <a:off x="1995649" y="3095704"/>
        <a:ext cx="4378164" cy="17278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40974-02BE-44BD-B40D-DC38F7E12F3C}">
      <dsp:nvSpPr>
        <dsp:cNvPr id="0" name=""/>
        <dsp:cNvSpPr/>
      </dsp:nvSpPr>
      <dsp:spPr>
        <a:xfrm>
          <a:off x="0" y="579396"/>
          <a:ext cx="3119140" cy="19806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587A59-550C-4DEA-BAD0-DA293155CB06}">
      <dsp:nvSpPr>
        <dsp:cNvPr id="0" name=""/>
        <dsp:cNvSpPr/>
      </dsp:nvSpPr>
      <dsp:spPr>
        <a:xfrm>
          <a:off x="346571" y="908639"/>
          <a:ext cx="3119140" cy="19806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Before embarking on this project, we conducted a comprehensive feasibility study</a:t>
          </a:r>
        </a:p>
      </dsp:txBody>
      <dsp:txXfrm>
        <a:off x="404582" y="966650"/>
        <a:ext cx="3003118" cy="1864631"/>
      </dsp:txXfrm>
    </dsp:sp>
    <dsp:sp modelId="{59151937-FC47-4D04-AD3B-E15EA417979E}">
      <dsp:nvSpPr>
        <dsp:cNvPr id="0" name=""/>
        <dsp:cNvSpPr/>
      </dsp:nvSpPr>
      <dsp:spPr>
        <a:xfrm>
          <a:off x="3812282" y="579396"/>
          <a:ext cx="3119140" cy="19806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4B206E-0A38-4F0E-ABA1-896D360A3FB9}">
      <dsp:nvSpPr>
        <dsp:cNvPr id="0" name=""/>
        <dsp:cNvSpPr/>
      </dsp:nvSpPr>
      <dsp:spPr>
        <a:xfrm>
          <a:off x="4158853" y="908639"/>
          <a:ext cx="3119140" cy="19806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Our analysis demonstrated the technological feasibility of implementing an AI-driven plant recognition and disease detection system</a:t>
          </a:r>
        </a:p>
      </dsp:txBody>
      <dsp:txXfrm>
        <a:off x="4216864" y="966650"/>
        <a:ext cx="3003118" cy="1864631"/>
      </dsp:txXfrm>
    </dsp:sp>
    <dsp:sp modelId="{056F7B24-8FF2-4E19-B341-F7C0FC0CD818}">
      <dsp:nvSpPr>
        <dsp:cNvPr id="0" name=""/>
        <dsp:cNvSpPr/>
      </dsp:nvSpPr>
      <dsp:spPr>
        <a:xfrm>
          <a:off x="7624564" y="579396"/>
          <a:ext cx="3119140" cy="19806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5B4D0F-96FF-47F3-967F-4695978FA4AC}">
      <dsp:nvSpPr>
        <dsp:cNvPr id="0" name=""/>
        <dsp:cNvSpPr/>
      </dsp:nvSpPr>
      <dsp:spPr>
        <a:xfrm>
          <a:off x="7971135" y="908639"/>
          <a:ext cx="3119140" cy="19806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Advancements in computer vision and machine learning have made it possible to achieve our objectives</a:t>
          </a:r>
        </a:p>
      </dsp:txBody>
      <dsp:txXfrm>
        <a:off x="8029146" y="966650"/>
        <a:ext cx="3003118" cy="186463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F223C2-C5BF-444A-B100-90D1EAA6F3AF}">
      <dsp:nvSpPr>
        <dsp:cNvPr id="0" name=""/>
        <dsp:cNvSpPr/>
      </dsp:nvSpPr>
      <dsp:spPr>
        <a:xfrm>
          <a:off x="0" y="703"/>
          <a:ext cx="6373813" cy="16451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A4214D-455F-45BB-9A24-AE65B9034704}">
      <dsp:nvSpPr>
        <dsp:cNvPr id="0" name=""/>
        <dsp:cNvSpPr/>
      </dsp:nvSpPr>
      <dsp:spPr>
        <a:xfrm>
          <a:off x="497659" y="370863"/>
          <a:ext cx="904835" cy="9048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0A7821-F1CB-461F-B0D5-9E5DB33C67F5}">
      <dsp:nvSpPr>
        <dsp:cNvPr id="0" name=""/>
        <dsp:cNvSpPr/>
      </dsp:nvSpPr>
      <dsp:spPr>
        <a:xfrm>
          <a:off x="1900154" y="703"/>
          <a:ext cx="4473659" cy="1645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12" tIns="174112" rIns="174112" bIns="17411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 need for this project arises from the limited ability of the general public to identify plant species and diagnose plant diseases accurately</a:t>
          </a:r>
        </a:p>
      </dsp:txBody>
      <dsp:txXfrm>
        <a:off x="1900154" y="703"/>
        <a:ext cx="4473659" cy="1645155"/>
      </dsp:txXfrm>
    </dsp:sp>
    <dsp:sp modelId="{283F8BBD-373C-49D4-9C49-E5C9824A731D}">
      <dsp:nvSpPr>
        <dsp:cNvPr id="0" name=""/>
        <dsp:cNvSpPr/>
      </dsp:nvSpPr>
      <dsp:spPr>
        <a:xfrm>
          <a:off x="0" y="2057147"/>
          <a:ext cx="6373813" cy="16451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F30DA9-0E0A-415F-A581-3FFADAAA0C18}">
      <dsp:nvSpPr>
        <dsp:cNvPr id="0" name=""/>
        <dsp:cNvSpPr/>
      </dsp:nvSpPr>
      <dsp:spPr>
        <a:xfrm>
          <a:off x="497659" y="2427307"/>
          <a:ext cx="904835" cy="9048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934F1-747B-4345-BFCE-5441AE2A01CE}">
      <dsp:nvSpPr>
        <dsp:cNvPr id="0" name=""/>
        <dsp:cNvSpPr/>
      </dsp:nvSpPr>
      <dsp:spPr>
        <a:xfrm>
          <a:off x="1900154" y="2057147"/>
          <a:ext cx="4473659" cy="1645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12" tIns="174112" rIns="174112" bIns="17411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Additionally, in an era of increasing environmental concern, fostering awareness about plant biodiversity and health is of utmost significance</a:t>
          </a:r>
        </a:p>
      </dsp:txBody>
      <dsp:txXfrm>
        <a:off x="1900154" y="2057147"/>
        <a:ext cx="4473659" cy="1645155"/>
      </dsp:txXfrm>
    </dsp:sp>
    <dsp:sp modelId="{496FF010-C17B-4ABB-89F2-5C1FCD4B1632}">
      <dsp:nvSpPr>
        <dsp:cNvPr id="0" name=""/>
        <dsp:cNvSpPr/>
      </dsp:nvSpPr>
      <dsp:spPr>
        <a:xfrm>
          <a:off x="0" y="4113591"/>
          <a:ext cx="6373813" cy="16451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481B71-52DC-4953-A030-E221AB51B212}">
      <dsp:nvSpPr>
        <dsp:cNvPr id="0" name=""/>
        <dsp:cNvSpPr/>
      </dsp:nvSpPr>
      <dsp:spPr>
        <a:xfrm>
          <a:off x="497659" y="4483751"/>
          <a:ext cx="904835" cy="9048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528BEA-95B0-4225-98D3-356EF0DC9471}">
      <dsp:nvSpPr>
        <dsp:cNvPr id="0" name=""/>
        <dsp:cNvSpPr/>
      </dsp:nvSpPr>
      <dsp:spPr>
        <a:xfrm>
          <a:off x="1900154" y="4113591"/>
          <a:ext cx="4473659" cy="1645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12" tIns="174112" rIns="174112" bIns="17411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Our project addresses this need by providing a user-friendly solution</a:t>
          </a:r>
        </a:p>
      </dsp:txBody>
      <dsp:txXfrm>
        <a:off x="1900154" y="4113591"/>
        <a:ext cx="4473659" cy="164515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050CD9-E3A7-44D4-8231-6D816DCC6E53}">
      <dsp:nvSpPr>
        <dsp:cNvPr id="0" name=""/>
        <dsp:cNvSpPr/>
      </dsp:nvSpPr>
      <dsp:spPr>
        <a:xfrm>
          <a:off x="0" y="935910"/>
          <a:ext cx="6373813" cy="1727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89E44F-9FF4-4B5C-86F1-37E636CEDE64}">
      <dsp:nvSpPr>
        <dsp:cNvPr id="0" name=""/>
        <dsp:cNvSpPr/>
      </dsp:nvSpPr>
      <dsp:spPr>
        <a:xfrm>
          <a:off x="522670" y="1324673"/>
          <a:ext cx="950309" cy="9503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186869-84E8-4236-B529-0B10995AAE0D}">
      <dsp:nvSpPr>
        <dsp:cNvPr id="0" name=""/>
        <dsp:cNvSpPr/>
      </dsp:nvSpPr>
      <dsp:spPr>
        <a:xfrm>
          <a:off x="1995649" y="935910"/>
          <a:ext cx="4378164" cy="1727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63" tIns="182863" rIns="182863" bIns="18286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Our literature review extensively covers existing AI-driven plant recognition and disease detection systems</a:t>
          </a:r>
        </a:p>
      </dsp:txBody>
      <dsp:txXfrm>
        <a:off x="1995649" y="935910"/>
        <a:ext cx="4378164" cy="1727835"/>
      </dsp:txXfrm>
    </dsp:sp>
    <dsp:sp modelId="{B411BD28-8AE2-4F10-9129-C39D39FA99D9}">
      <dsp:nvSpPr>
        <dsp:cNvPr id="0" name=""/>
        <dsp:cNvSpPr/>
      </dsp:nvSpPr>
      <dsp:spPr>
        <a:xfrm>
          <a:off x="0" y="3095704"/>
          <a:ext cx="6373813" cy="1727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E19832-2AB5-48F9-9775-C7D51623EA35}">
      <dsp:nvSpPr>
        <dsp:cNvPr id="0" name=""/>
        <dsp:cNvSpPr/>
      </dsp:nvSpPr>
      <dsp:spPr>
        <a:xfrm>
          <a:off x="522670" y="3484467"/>
          <a:ext cx="950309" cy="9503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0BF7DA-B5CF-498B-BB5F-587ECA8F1185}">
      <dsp:nvSpPr>
        <dsp:cNvPr id="0" name=""/>
        <dsp:cNvSpPr/>
      </dsp:nvSpPr>
      <dsp:spPr>
        <a:xfrm>
          <a:off x="1995649" y="3095704"/>
          <a:ext cx="4378164" cy="1727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63" tIns="182863" rIns="182863" bIns="18286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We explore relevant research papers, technologies, and methodologies, highlighting gaps and opportunities that inform our project's approach</a:t>
          </a:r>
        </a:p>
      </dsp:txBody>
      <dsp:txXfrm>
        <a:off x="1995649" y="3095704"/>
        <a:ext cx="4378164" cy="172783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13DA1C-0648-41F4-8685-C6CC3820F7AB}">
      <dsp:nvSpPr>
        <dsp:cNvPr id="0" name=""/>
        <dsp:cNvSpPr/>
      </dsp:nvSpPr>
      <dsp:spPr>
        <a:xfrm>
          <a:off x="0" y="703"/>
          <a:ext cx="6373813" cy="16451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8DA015-A954-4AF2-9C2E-492A878BF9F9}">
      <dsp:nvSpPr>
        <dsp:cNvPr id="0" name=""/>
        <dsp:cNvSpPr/>
      </dsp:nvSpPr>
      <dsp:spPr>
        <a:xfrm>
          <a:off x="497659" y="370863"/>
          <a:ext cx="904835" cy="9048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A35EDB-E3B2-4521-A808-34C11651A87D}">
      <dsp:nvSpPr>
        <dsp:cNvPr id="0" name=""/>
        <dsp:cNvSpPr/>
      </dsp:nvSpPr>
      <dsp:spPr>
        <a:xfrm>
          <a:off x="1900154" y="703"/>
          <a:ext cx="4473659" cy="1645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12" tIns="174112" rIns="174112" bIns="17411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Modules Our project consists of the following modules: Image Acquisition: Capture plant images using a user-friendly interface</a:t>
          </a:r>
        </a:p>
      </dsp:txBody>
      <dsp:txXfrm>
        <a:off x="1900154" y="703"/>
        <a:ext cx="4473659" cy="1645155"/>
      </dsp:txXfrm>
    </dsp:sp>
    <dsp:sp modelId="{DE36A594-468B-485F-B206-D4EE703038DF}">
      <dsp:nvSpPr>
        <dsp:cNvPr id="0" name=""/>
        <dsp:cNvSpPr/>
      </dsp:nvSpPr>
      <dsp:spPr>
        <a:xfrm>
          <a:off x="0" y="2057147"/>
          <a:ext cx="6373813" cy="16451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E6BDEA-92EE-4AFC-99E0-8DF0BE82FC32}">
      <dsp:nvSpPr>
        <dsp:cNvPr id="0" name=""/>
        <dsp:cNvSpPr/>
      </dsp:nvSpPr>
      <dsp:spPr>
        <a:xfrm>
          <a:off x="497659" y="2427307"/>
          <a:ext cx="904835" cy="9048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00BFDB-9D4B-41B1-BF4A-962AECC8490F}">
      <dsp:nvSpPr>
        <dsp:cNvPr id="0" name=""/>
        <dsp:cNvSpPr/>
      </dsp:nvSpPr>
      <dsp:spPr>
        <a:xfrm>
          <a:off x="1900154" y="2057147"/>
          <a:ext cx="4473659" cy="1645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12" tIns="174112" rIns="174112" bIns="17411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Disease Detection: Implement AI algorithms to detect and diagnose plant diseases</a:t>
          </a:r>
        </a:p>
      </dsp:txBody>
      <dsp:txXfrm>
        <a:off x="1900154" y="2057147"/>
        <a:ext cx="4473659" cy="1645155"/>
      </dsp:txXfrm>
    </dsp:sp>
    <dsp:sp modelId="{D08A9244-FA22-4AA6-934F-658A4C31D926}">
      <dsp:nvSpPr>
        <dsp:cNvPr id="0" name=""/>
        <dsp:cNvSpPr/>
      </dsp:nvSpPr>
      <dsp:spPr>
        <a:xfrm>
          <a:off x="0" y="4113591"/>
          <a:ext cx="6373813" cy="16451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30055D-F8B4-4D20-BBAE-8882DEFB661C}">
      <dsp:nvSpPr>
        <dsp:cNvPr id="0" name=""/>
        <dsp:cNvSpPr/>
      </dsp:nvSpPr>
      <dsp:spPr>
        <a:xfrm>
          <a:off x="497659" y="4483751"/>
          <a:ext cx="904835" cy="9048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29731D-1C6E-40BC-8816-469AB12AA0EB}">
      <dsp:nvSpPr>
        <dsp:cNvPr id="0" name=""/>
        <dsp:cNvSpPr/>
      </dsp:nvSpPr>
      <dsp:spPr>
        <a:xfrm>
          <a:off x="1900154" y="4113591"/>
          <a:ext cx="4473659" cy="1645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12" tIns="174112" rIns="174112" bIns="17411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Educational Content: Provide educational resources on plant species and diseases</a:t>
          </a:r>
        </a:p>
      </dsp:txBody>
      <dsp:txXfrm>
        <a:off x="1900154" y="4113591"/>
        <a:ext cx="4473659" cy="164515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CCCC44-25E9-4D8D-9085-0B8D1C6FB2F1}">
      <dsp:nvSpPr>
        <dsp:cNvPr id="0" name=""/>
        <dsp:cNvSpPr/>
      </dsp:nvSpPr>
      <dsp:spPr>
        <a:xfrm>
          <a:off x="0" y="703"/>
          <a:ext cx="6373813" cy="16451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7D6869-4A90-40E5-A5FC-3BA48060BFB2}">
      <dsp:nvSpPr>
        <dsp:cNvPr id="0" name=""/>
        <dsp:cNvSpPr/>
      </dsp:nvSpPr>
      <dsp:spPr>
        <a:xfrm>
          <a:off x="497659" y="370863"/>
          <a:ext cx="904835" cy="9048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34E045-1D65-4E98-B241-F06CCCD79E8B}">
      <dsp:nvSpPr>
        <dsp:cNvPr id="0" name=""/>
        <dsp:cNvSpPr/>
      </dsp:nvSpPr>
      <dsp:spPr>
        <a:xfrm>
          <a:off x="1900154" y="703"/>
          <a:ext cx="4473659" cy="1645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12" tIns="174112" rIns="174112" bIns="174112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Usability Our system will offer an intuitive and user-friendly experience</a:t>
          </a:r>
        </a:p>
      </dsp:txBody>
      <dsp:txXfrm>
        <a:off x="1900154" y="703"/>
        <a:ext cx="4473659" cy="1645155"/>
      </dsp:txXfrm>
    </dsp:sp>
    <dsp:sp modelId="{71DBD6DA-63C5-45FB-8AC3-888D0F41FC9F}">
      <dsp:nvSpPr>
        <dsp:cNvPr id="0" name=""/>
        <dsp:cNvSpPr/>
      </dsp:nvSpPr>
      <dsp:spPr>
        <a:xfrm>
          <a:off x="0" y="2057147"/>
          <a:ext cx="6373813" cy="16451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37CFAE-39BB-4807-A748-2ABBED756CB0}">
      <dsp:nvSpPr>
        <dsp:cNvPr id="0" name=""/>
        <dsp:cNvSpPr/>
      </dsp:nvSpPr>
      <dsp:spPr>
        <a:xfrm>
          <a:off x="497659" y="2427307"/>
          <a:ext cx="904835" cy="9048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227FAC-2DDC-4023-BE96-974A952D5445}">
      <dsp:nvSpPr>
        <dsp:cNvPr id="0" name=""/>
        <dsp:cNvSpPr/>
      </dsp:nvSpPr>
      <dsp:spPr>
        <a:xfrm>
          <a:off x="1900154" y="2057147"/>
          <a:ext cx="4473659" cy="1645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12" tIns="174112" rIns="174112" bIns="174112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Efficiency Accuracy Achieve high accuracy in species recognition and disease detection</a:t>
          </a:r>
        </a:p>
      </dsp:txBody>
      <dsp:txXfrm>
        <a:off x="1900154" y="2057147"/>
        <a:ext cx="4473659" cy="1645155"/>
      </dsp:txXfrm>
    </dsp:sp>
    <dsp:sp modelId="{77F22F97-BF5E-4E3D-90AE-20CE960A6835}">
      <dsp:nvSpPr>
        <dsp:cNvPr id="0" name=""/>
        <dsp:cNvSpPr/>
      </dsp:nvSpPr>
      <dsp:spPr>
        <a:xfrm>
          <a:off x="0" y="4113591"/>
          <a:ext cx="6373813" cy="16451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72139E-A9EB-43C5-B1BD-65540DEEA728}">
      <dsp:nvSpPr>
        <dsp:cNvPr id="0" name=""/>
        <dsp:cNvSpPr/>
      </dsp:nvSpPr>
      <dsp:spPr>
        <a:xfrm>
          <a:off x="497659" y="4483751"/>
          <a:ext cx="904835" cy="9048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540CFC-A235-4F0F-AC62-87557DFB17CE}">
      <dsp:nvSpPr>
        <dsp:cNvPr id="0" name=""/>
        <dsp:cNvSpPr/>
      </dsp:nvSpPr>
      <dsp:spPr>
        <a:xfrm>
          <a:off x="1900154" y="4113591"/>
          <a:ext cx="4473659" cy="1645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12" tIns="174112" rIns="174112" bIns="174112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Performance Ensure the system's performance meets user expectations</a:t>
          </a:r>
        </a:p>
      </dsp:txBody>
      <dsp:txXfrm>
        <a:off x="1900154" y="4113591"/>
        <a:ext cx="4473659" cy="16451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Friday, October 6,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8121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Friday, October 6,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399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Friday, October 6,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69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Friday, October 6,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896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Friday, October 6,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26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Friday, October 6,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620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Friday, October 6,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164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Friday, October 6,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4450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Friday, October 6,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101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Friday, October 6,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877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Friday, October 6,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609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Friday, October 6,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616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imageclef.org/PlantCLEF202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89149" y="874534"/>
            <a:ext cx="5437187" cy="828358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Flora Sense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8191AD-FDD9-2F09-6206-345243EA3D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73840CF4-F848-4FE0-AEA6-C9E806911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20950" y="549275"/>
            <a:ext cx="667802" cy="631474"/>
            <a:chOff x="10478914" y="1506691"/>
            <a:chExt cx="667802" cy="631474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4B46153-41DB-494F-9B08-EBCCF2728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B6D42DA-2D84-4A50-A359-7A5C651B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94459D96-B947-4C7F-8BCA-915F8B07C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2954" y="5171203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C17F5-FDD9-1D24-0029-5B3776D1625A}"/>
              </a:ext>
            </a:extLst>
          </p:cNvPr>
          <p:cNvSpPr txBox="1"/>
          <p:nvPr/>
        </p:nvSpPr>
        <p:spPr>
          <a:xfrm>
            <a:off x="550862" y="1602333"/>
            <a:ext cx="275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AI Based Plant 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0C4824-105F-672D-9BAC-F74A2136EB44}"/>
              </a:ext>
            </a:extLst>
          </p:cNvPr>
          <p:cNvSpPr txBox="1"/>
          <p:nvPr/>
        </p:nvSpPr>
        <p:spPr>
          <a:xfrm>
            <a:off x="550862" y="2240870"/>
            <a:ext cx="60946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Guided By: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Gagandeep Ma’am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9A875-6D4D-763B-E78A-0937A815DB95}"/>
              </a:ext>
            </a:extLst>
          </p:cNvPr>
          <p:cNvSpPr txBox="1"/>
          <p:nvPr/>
        </p:nvSpPr>
        <p:spPr>
          <a:xfrm>
            <a:off x="550862" y="3156406"/>
            <a:ext cx="60946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Team Members: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Anuj Goyal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Ayush Shrivastava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Satyam Verma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Silky Das</a:t>
            </a:r>
          </a:p>
        </p:txBody>
      </p:sp>
    </p:spTree>
    <p:extLst>
      <p:ext uri="{BB962C8B-B14F-4D97-AF65-F5344CB8AC3E}">
        <p14:creationId xmlns:p14="http://schemas.microsoft.com/office/powerpoint/2010/main" val="92786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52C081-5222-D598-76C2-E66FC5DFE7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71" r="-2" b="-2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50864" y="549275"/>
            <a:ext cx="3565524" cy="2887174"/>
          </a:xfrm>
        </p:spPr>
        <p:txBody>
          <a:bodyPr anchor="b">
            <a:normAutofit/>
          </a:bodyPr>
          <a:lstStyle/>
          <a:p>
            <a:r>
              <a:rPr lang="en-US" sz="4800"/>
              <a:t>Proposed Methodology in Brief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25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50863" y="549275"/>
            <a:ext cx="3565525" cy="5543549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Functional Requirements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9899A3-416E-4DB5-846D-02352605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9" y="0"/>
            <a:ext cx="7641102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BF1D27BC-5446-B880-97E8-E41A752200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3468165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7027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50863" y="549275"/>
            <a:ext cx="3565525" cy="5543549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Non-functional Requirements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9899A3-416E-4DB5-846D-02352605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9" y="0"/>
            <a:ext cx="7641102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3995EACB-1297-309B-1CB1-106DBF7245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3581435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5157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50863" y="1520825"/>
            <a:ext cx="4535487" cy="3779838"/>
          </a:xfrm>
        </p:spPr>
        <p:txBody>
          <a:bodyPr anchor="ctr">
            <a:normAutofit/>
          </a:bodyPr>
          <a:lstStyle/>
          <a:p>
            <a:r>
              <a:rPr lang="en-US" sz="6400" dirty="0"/>
              <a:t>Reliability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E4AB6193-53F1-D7F3-C35B-6632D215CA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5233886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0569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50863" y="550800"/>
            <a:ext cx="7308850" cy="986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Hardware Requirements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BB1F7595-2939-C1D7-9F74-44F0ED6C24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5061933"/>
              </p:ext>
            </p:extLst>
          </p:nvPr>
        </p:nvGraphicFramePr>
        <p:xfrm>
          <a:off x="550863" y="2456953"/>
          <a:ext cx="11090276" cy="3635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423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chnological background">
            <a:extLst>
              <a:ext uri="{FF2B5EF4-FFF2-40B4-BE49-F238E27FC236}">
                <a16:creationId xmlns:a16="http://schemas.microsoft.com/office/drawing/2014/main" id="{ED7290D4-683C-0B36-35EE-0B42065813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84" r="-2" b="10719"/>
          <a:stretch/>
        </p:blipFill>
        <p:spPr>
          <a:xfrm>
            <a:off x="20" y="7449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50864" y="2576035"/>
            <a:ext cx="3565524" cy="86041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 End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50863" y="3569007"/>
            <a:ext cx="3687182" cy="2523817"/>
          </a:xfrm>
        </p:spPr>
        <p:txBody>
          <a:bodyPr vert="horz" wrap="square" lIns="0" tIns="0" rIns="0" bIns="0" rtlCol="0">
            <a:norm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US" kern="1200" dirty="0">
                <a:latin typeface="+mn-lt"/>
                <a:ea typeface="+mn-ea"/>
                <a:cs typeface="+mn-cs"/>
              </a:rPr>
              <a:t>Development: Python, Flask Database: MongoDB AI Frameworks: TensorFlow, </a:t>
            </a:r>
            <a:r>
              <a:rPr lang="en-US" kern="1200" dirty="0" err="1">
                <a:latin typeface="+mn-lt"/>
                <a:ea typeface="+mn-ea"/>
                <a:cs typeface="+mn-cs"/>
              </a:rPr>
              <a:t>PyTorch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EDC1F3-4EF6-FB31-55F2-DC3F3AEB0B5D}"/>
              </a:ext>
            </a:extLst>
          </p:cNvPr>
          <p:cNvSpPr txBox="1"/>
          <p:nvPr/>
        </p:nvSpPr>
        <p:spPr>
          <a:xfrm>
            <a:off x="479301" y="775303"/>
            <a:ext cx="61503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Front End</a:t>
            </a:r>
            <a:endParaRPr lang="en-IN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CB06EB-06BC-0BB8-CB47-E51B696D8C10}"/>
              </a:ext>
            </a:extLst>
          </p:cNvPr>
          <p:cNvSpPr txBox="1"/>
          <p:nvPr/>
        </p:nvSpPr>
        <p:spPr>
          <a:xfrm>
            <a:off x="479301" y="1475389"/>
            <a:ext cx="61503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US" sz="2000" kern="12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Development: HTML, CSS, JS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sz="2000" kern="12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Frameworks: React, React Native </a:t>
            </a:r>
          </a:p>
        </p:txBody>
      </p:sp>
    </p:spTree>
    <p:extLst>
      <p:ext uri="{BB962C8B-B14F-4D97-AF65-F5344CB8AC3E}">
        <p14:creationId xmlns:p14="http://schemas.microsoft.com/office/powerpoint/2010/main" val="2711798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nancial graphs on a dark display">
            <a:extLst>
              <a:ext uri="{FF2B5EF4-FFF2-40B4-BE49-F238E27FC236}">
                <a16:creationId xmlns:a16="http://schemas.microsoft.com/office/drawing/2014/main" id="{B471FAE3-7594-B60F-43FA-71220B4709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45" r="21458" b="3"/>
          <a:stretch/>
        </p:blipFill>
        <p:spPr>
          <a:xfrm>
            <a:off x="20" y="-1"/>
            <a:ext cx="685798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211589" y="1210011"/>
            <a:ext cx="4500561" cy="109867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8100" dirty="0"/>
              <a:t>Case Diagram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AE32819-D3B7-479A-91D6-B455FDF37D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907" y="0"/>
            <a:ext cx="6220504" cy="6635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670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290286" y="293257"/>
            <a:ext cx="7502675" cy="1085600"/>
          </a:xfrm>
        </p:spPr>
        <p:txBody>
          <a:bodyPr>
            <a:normAutofit/>
          </a:bodyPr>
          <a:lstStyle/>
          <a:p>
            <a:r>
              <a:rPr lang="en-US" sz="6000" dirty="0"/>
              <a:t>Use Case Diagram</a:t>
            </a:r>
          </a:p>
        </p:txBody>
      </p:sp>
      <p:pic>
        <p:nvPicPr>
          <p:cNvPr id="5" name="Picture 4" descr="3D Hologram from iPad">
            <a:extLst>
              <a:ext uri="{FF2B5EF4-FFF2-40B4-BE49-F238E27FC236}">
                <a16:creationId xmlns:a16="http://schemas.microsoft.com/office/drawing/2014/main" id="{1CC150D7-0DBC-7A84-2EB6-66F510560E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90" r="21958" b="-3"/>
          <a:stretch/>
        </p:blipFill>
        <p:spPr>
          <a:xfrm>
            <a:off x="20" y="-1"/>
            <a:ext cx="685798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4CB973E-71F9-4E62-8F5A-A838218DF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080" y="0"/>
            <a:ext cx="582492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030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91861" y="253842"/>
            <a:ext cx="5918857" cy="896914"/>
          </a:xfrm>
        </p:spPr>
        <p:txBody>
          <a:bodyPr anchor="t">
            <a:normAutofit/>
          </a:bodyPr>
          <a:lstStyle/>
          <a:p>
            <a:r>
              <a:rPr lang="en-US" dirty="0"/>
              <a:t>Data Flow Diagram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50863" y="2947121"/>
            <a:ext cx="4500562" cy="3361604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References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9080957E-3E72-4A38-A77F-3100E5EBF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43" y="1064825"/>
            <a:ext cx="11497349" cy="570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321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iles in folders">
            <a:extLst>
              <a:ext uri="{FF2B5EF4-FFF2-40B4-BE49-F238E27FC236}">
                <a16:creationId xmlns:a16="http://schemas.microsoft.com/office/drawing/2014/main" id="{3508C513-1851-79FF-A28D-3243B91071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t="6426" r="-2" b="9177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98828" y="909458"/>
            <a:ext cx="3455079" cy="954506"/>
          </a:xfrm>
        </p:spPr>
        <p:txBody>
          <a:bodyPr anchor="b">
            <a:normAutofit/>
          </a:bodyPr>
          <a:lstStyle/>
          <a:p>
            <a:r>
              <a:rPr lang="en-US" sz="4800" dirty="0"/>
              <a:t>References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DD9DB5-DF3D-42DD-95C2-6017C24ADDE7}"/>
              </a:ext>
            </a:extLst>
          </p:cNvPr>
          <p:cNvSpPr txBox="1"/>
          <p:nvPr/>
        </p:nvSpPr>
        <p:spPr>
          <a:xfrm>
            <a:off x="446656" y="2418463"/>
            <a:ext cx="11885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 err="1">
                <a:effectLst/>
                <a:latin typeface="Roboto" panose="02000000000000000000" pitchFamily="2" charset="0"/>
              </a:rPr>
              <a:t>PlantCLEF</a:t>
            </a:r>
            <a:r>
              <a:rPr lang="en-US" sz="2800" b="0" i="0" u="none" strike="noStrike" dirty="0">
                <a:effectLst/>
                <a:latin typeface="Roboto" panose="02000000000000000000" pitchFamily="2" charset="0"/>
              </a:rPr>
              <a:t> Models: </a:t>
            </a:r>
            <a:r>
              <a:rPr lang="en-US" sz="2800" b="0" i="0" u="sng" strike="noStrike" dirty="0">
                <a:solidFill>
                  <a:srgbClr val="5A86A6"/>
                </a:solidFill>
                <a:effectLst/>
                <a:latin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sz="2800" b="0" i="0" u="sng" strike="noStrike" dirty="0">
                <a:effectLst/>
                <a:latin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://www.imageclef.org/PlantCLEF2021</a:t>
            </a:r>
            <a:endParaRPr lang="en-US" sz="2800" b="0" dirty="0">
              <a:effectLst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 err="1">
                <a:effectLst/>
                <a:latin typeface="Roboto" panose="02000000000000000000" pitchFamily="2" charset="0"/>
              </a:rPr>
              <a:t>Tensorflow</a:t>
            </a:r>
            <a:r>
              <a:rPr lang="en-US" sz="2800" b="0" i="0" u="none" strike="noStrike" dirty="0">
                <a:effectLst/>
                <a:latin typeface="Roboto" panose="02000000000000000000" pitchFamily="2" charset="0"/>
              </a:rPr>
              <a:t>: https://www.tensorflow.org/api_docs</a:t>
            </a:r>
            <a:endParaRPr lang="en-US" sz="2800" b="0" dirty="0">
              <a:effectLst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effectLst/>
                <a:latin typeface="Times New Roman" panose="02020603050405020304" pitchFamily="18" charset="0"/>
              </a:rPr>
              <a:t>Bard for the research purpose </a:t>
            </a:r>
            <a:endParaRPr lang="en-US" sz="2800" b="0" dirty="0">
              <a:effectLst/>
            </a:endParaRPr>
          </a:p>
          <a:p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080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075613" y="549275"/>
            <a:ext cx="3565525" cy="575945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9899A3-416E-4DB5-846D-02352605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641102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0CFF509C-0626-948B-876D-F3A50DB29A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9506883"/>
              </p:ext>
            </p:extLst>
          </p:nvPr>
        </p:nvGraphicFramePr>
        <p:xfrm>
          <a:off x="560704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4938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50863" y="550800"/>
            <a:ext cx="7308850" cy="986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7BF0E256-41F4-D00B-D19D-52B080E73C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0844617"/>
              </p:ext>
            </p:extLst>
          </p:nvPr>
        </p:nvGraphicFramePr>
        <p:xfrm>
          <a:off x="550863" y="2624135"/>
          <a:ext cx="11090276" cy="3468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3825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50863" y="549275"/>
            <a:ext cx="3565525" cy="5543549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9899A3-416E-4DB5-846D-02352605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9" y="0"/>
            <a:ext cx="7641102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4E87F887-F86C-8E40-0005-0992C0B1DC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8893415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5104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50863" y="549275"/>
            <a:ext cx="3565525" cy="5543549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9899A3-416E-4DB5-846D-02352605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9" y="0"/>
            <a:ext cx="7641102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DF8D22BB-EE7B-7472-EAFE-99DF48CAC9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3428828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6991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50863" y="550800"/>
            <a:ext cx="7308850" cy="986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Feasibility Study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E5C47726-0AB7-9E2E-98F1-39B61D8C3B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7326753"/>
              </p:ext>
            </p:extLst>
          </p:nvPr>
        </p:nvGraphicFramePr>
        <p:xfrm>
          <a:off x="550863" y="2624135"/>
          <a:ext cx="11090276" cy="3468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0653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50863" y="549275"/>
            <a:ext cx="3565525" cy="5543549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Need and Significance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9899A3-416E-4DB5-846D-02352605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9" y="0"/>
            <a:ext cx="7641102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FC56B325-54A5-EC99-3048-01F128401D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8217261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3811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Intended User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anchor="t">
            <a:normAutofit/>
          </a:bodyPr>
          <a:lstStyle/>
          <a:p>
            <a:pPr lvl="0"/>
            <a:r>
              <a:rPr lang="en-US" sz="1600"/>
              <a:t>Our intended user base includes: Nature enthusiasts Home gardeners Botanists Farmers Conservationists Educational institutions</a:t>
            </a:r>
          </a:p>
        </p:txBody>
      </p:sp>
      <p:pic>
        <p:nvPicPr>
          <p:cNvPr id="6" name="Picture 5" descr="Desk with stethoscope and computer keyboard">
            <a:extLst>
              <a:ext uri="{FF2B5EF4-FFF2-40B4-BE49-F238E27FC236}">
                <a16:creationId xmlns:a16="http://schemas.microsoft.com/office/drawing/2014/main" id="{7058D4D4-C9C2-9CC9-DBCB-1F1DD59B02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29" r="4" b="4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59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50863" y="549275"/>
            <a:ext cx="3565525" cy="5543549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Literature Review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9899A3-416E-4DB5-846D-02352605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9" y="0"/>
            <a:ext cx="7641102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E45FC2DC-7B35-9630-624D-96666740EF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8376600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5951453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LightSeedRightStep">
      <a:dk1>
        <a:srgbClr val="000000"/>
      </a:dk1>
      <a:lt1>
        <a:srgbClr val="FFFFFF"/>
      </a:lt1>
      <a:dk2>
        <a:srgbClr val="293B21"/>
      </a:dk2>
      <a:lt2>
        <a:srgbClr val="E2E5E8"/>
      </a:lt2>
      <a:accent1>
        <a:srgbClr val="BC9B83"/>
      </a:accent1>
      <a:accent2>
        <a:srgbClr val="AAA274"/>
      </a:accent2>
      <a:accent3>
        <a:srgbClr val="9BA57D"/>
      </a:accent3>
      <a:accent4>
        <a:srgbClr val="87AC75"/>
      </a:accent4>
      <a:accent5>
        <a:srgbClr val="81AC85"/>
      </a:accent5>
      <a:accent6>
        <a:srgbClr val="77AE92"/>
      </a:accent6>
      <a:hlink>
        <a:srgbClr val="5A86A6"/>
      </a:hlink>
      <a:folHlink>
        <a:srgbClr val="7F7F7F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700</Words>
  <Application>Microsoft Office PowerPoint</Application>
  <PresentationFormat>Widescreen</PresentationFormat>
  <Paragraphs>70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Roboto</vt:lpstr>
      <vt:lpstr>Sitka Heading</vt:lpstr>
      <vt:lpstr>Source Sans Pro</vt:lpstr>
      <vt:lpstr>Times New Roman</vt:lpstr>
      <vt:lpstr>3DFloatVTI</vt:lpstr>
      <vt:lpstr>Flora Sense</vt:lpstr>
      <vt:lpstr>Problem Statement</vt:lpstr>
      <vt:lpstr>Objectives</vt:lpstr>
      <vt:lpstr>Objectives</vt:lpstr>
      <vt:lpstr>Objectives</vt:lpstr>
      <vt:lpstr>Feasibility Study</vt:lpstr>
      <vt:lpstr>Need and Significance</vt:lpstr>
      <vt:lpstr>Intended User</vt:lpstr>
      <vt:lpstr>Literature Review</vt:lpstr>
      <vt:lpstr>Proposed Methodology in Brief</vt:lpstr>
      <vt:lpstr>Functional Requirements</vt:lpstr>
      <vt:lpstr>Non-functional Requirements</vt:lpstr>
      <vt:lpstr>Reliability</vt:lpstr>
      <vt:lpstr>Hardware Requirements</vt:lpstr>
      <vt:lpstr>Back End</vt:lpstr>
      <vt:lpstr>Case Diagram</vt:lpstr>
      <vt:lpstr>Use Case Diagram</vt:lpstr>
      <vt:lpstr>Data Flow Diagram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Ayush srivastava</cp:lastModifiedBy>
  <cp:revision>14</cp:revision>
  <dcterms:created xsi:type="dcterms:W3CDTF">2023-10-06T14:56:03Z</dcterms:created>
  <dcterms:modified xsi:type="dcterms:W3CDTF">2023-10-06T19:11:05Z</dcterms:modified>
</cp:coreProperties>
</file>